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3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63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1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36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6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4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51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87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5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4357D-B470-4978-8D07-52F88F2EE996}" type="datetimeFigureOut">
              <a:rPr lang="ru-RU" smtClean="0"/>
              <a:t>26.01.2025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4FF2-CE20-4477-87A6-8E1A793546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3789040"/>
            <a:ext cx="48349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Stressed out!</a:t>
            </a:r>
          </a:p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Form 11</a:t>
            </a:r>
            <a:endParaRPr lang="ru-RU" sz="6000" dirty="0">
              <a:cs typeface="Aharoni" panose="02010803020104030203" pitchFamily="2" charset="-79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4434916" cy="285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040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126" y="332656"/>
            <a:ext cx="96693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ABC</a:t>
            </a:r>
          </a:p>
          <a:p>
            <a:r>
              <a:rPr lang="en-US" sz="3600" b="1" dirty="0" smtClean="0"/>
              <a:t>C</a:t>
            </a:r>
          </a:p>
          <a:p>
            <a:r>
              <a:rPr lang="en-US" sz="3600" b="1" dirty="0" smtClean="0"/>
              <a:t>T</a:t>
            </a:r>
          </a:p>
          <a:p>
            <a:r>
              <a:rPr lang="en-US" sz="3600" b="1" dirty="0" smtClean="0"/>
              <a:t>I</a:t>
            </a:r>
          </a:p>
          <a:p>
            <a:r>
              <a:rPr lang="en-US" sz="3600" b="1" dirty="0" smtClean="0"/>
              <a:t>O</a:t>
            </a:r>
          </a:p>
          <a:p>
            <a:r>
              <a:rPr lang="en-US" sz="3600" b="1" dirty="0" smtClean="0"/>
              <a:t>N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t="21333" r="6375" b="7833"/>
          <a:stretch/>
        </p:blipFill>
        <p:spPr bwMode="auto">
          <a:xfrm>
            <a:off x="4139952" y="515565"/>
            <a:ext cx="4205094" cy="25100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57" y="2636912"/>
            <a:ext cx="3939850" cy="236476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" b="15941"/>
          <a:stretch/>
        </p:blipFill>
        <p:spPr bwMode="auto">
          <a:xfrm>
            <a:off x="4788024" y="4025975"/>
            <a:ext cx="4158208" cy="2620631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397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126" y="332656"/>
            <a:ext cx="966931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ABC</a:t>
            </a:r>
          </a:p>
          <a:p>
            <a:r>
              <a:rPr lang="en-US" sz="3600" b="1" dirty="0" smtClean="0"/>
              <a:t>   E</a:t>
            </a:r>
          </a:p>
          <a:p>
            <a:r>
              <a:rPr lang="en-US" sz="3600" b="1" dirty="0" smtClean="0"/>
              <a:t>   A</a:t>
            </a:r>
          </a:p>
          <a:p>
            <a:r>
              <a:rPr lang="en-US" sz="3600" b="1" dirty="0" smtClean="0"/>
              <a:t>   R</a:t>
            </a:r>
          </a:p>
          <a:p>
            <a:endParaRPr lang="en-US" sz="3600" b="1" dirty="0"/>
          </a:p>
          <a:p>
            <a:r>
              <a:rPr lang="en-US" sz="3600" b="1" dirty="0" smtClean="0"/>
              <a:t>  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r="5323" b="12236"/>
          <a:stretch/>
        </p:blipFill>
        <p:spPr bwMode="auto">
          <a:xfrm>
            <a:off x="5220072" y="476672"/>
            <a:ext cx="3422873" cy="2382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3645024" cy="27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6101" y="509531"/>
            <a:ext cx="33514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Breath properly!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047411"/>
            <a:ext cx="7945252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Believe me, everything will pass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Even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if it's very bad, it will end someday.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Nothing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lasts forever.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5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126" y="332656"/>
            <a:ext cx="10182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ABC</a:t>
            </a:r>
          </a:p>
          <a:p>
            <a:r>
              <a:rPr lang="en-US" sz="3600" b="1" dirty="0" smtClean="0"/>
              <a:t>     O</a:t>
            </a:r>
          </a:p>
          <a:p>
            <a:r>
              <a:rPr lang="en-US" sz="3600" b="1" dirty="0" smtClean="0"/>
              <a:t>     P</a:t>
            </a:r>
          </a:p>
          <a:p>
            <a:r>
              <a:rPr lang="en-US" sz="3600" b="1" dirty="0" smtClean="0"/>
              <a:t>     E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" r="12800"/>
          <a:stretch/>
        </p:blipFill>
        <p:spPr bwMode="auto">
          <a:xfrm>
            <a:off x="4067944" y="482317"/>
            <a:ext cx="453771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3913237" cy="22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"/>
          <a:stretch/>
        </p:blipFill>
        <p:spPr bwMode="auto">
          <a:xfrm>
            <a:off x="4860032" y="3717032"/>
            <a:ext cx="4104456" cy="300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36096" y="3732921"/>
            <a:ext cx="275428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 sense of humor is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rgbClr val="00B050"/>
                </a:solidFill>
              </a:rPr>
              <a:t>a </a:t>
            </a:r>
            <a:r>
              <a:rPr lang="en-US" sz="2400" b="1" dirty="0">
                <a:solidFill>
                  <a:srgbClr val="00B050"/>
                </a:solidFill>
              </a:rPr>
              <a:t>strange </a:t>
            </a:r>
            <a:r>
              <a:rPr lang="en-US" sz="2400" b="1" dirty="0" smtClean="0">
                <a:solidFill>
                  <a:srgbClr val="00B050"/>
                </a:solidFill>
              </a:rPr>
              <a:t>thing</a:t>
            </a:r>
            <a:r>
              <a:rPr lang="ru-RU" sz="2400" b="1" dirty="0" smtClean="0">
                <a:solidFill>
                  <a:srgbClr val="00B050"/>
                </a:solidFill>
              </a:rPr>
              <a:t>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8722" y="6074478"/>
            <a:ext cx="4295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It exists or </a:t>
            </a:r>
            <a:r>
              <a:rPr lang="en-US" sz="3600" b="1" dirty="0">
                <a:solidFill>
                  <a:srgbClr val="00B050"/>
                </a:solidFill>
              </a:rPr>
              <a:t>it </a:t>
            </a:r>
            <a:r>
              <a:rPr lang="en-US" sz="3600" b="1" dirty="0" smtClean="0">
                <a:solidFill>
                  <a:srgbClr val="00B050"/>
                </a:solidFill>
              </a:rPr>
              <a:t>doesn't.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05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66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</dc:creator>
  <cp:lastModifiedBy>USER</cp:lastModifiedBy>
  <cp:revision>6</cp:revision>
  <dcterms:created xsi:type="dcterms:W3CDTF">2017-10-08T07:33:35Z</dcterms:created>
  <dcterms:modified xsi:type="dcterms:W3CDTF">2025-01-26T15:21:49Z</dcterms:modified>
</cp:coreProperties>
</file>