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84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91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52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0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14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67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5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4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39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880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772E4-C8A6-4610-8C88-F85762D1214B}" type="datetimeFigureOut">
              <a:rPr lang="ru-RU" smtClean="0"/>
              <a:t>23.09.2018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C6EA8-7E14-4F28-B8E6-B2BD0D2943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72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Form 9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Module 1</a:t>
            </a:r>
          </a:p>
          <a:p>
            <a:r>
              <a:rPr lang="en-US" dirty="0" smtClean="0"/>
              <a:t>The verb “to turn” </a:t>
            </a:r>
          </a:p>
          <a:p>
            <a:r>
              <a:rPr lang="en-US" dirty="0" smtClean="0"/>
              <a:t>Participles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529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quiet little town … a busy cultural </a:t>
            </a:r>
            <a:r>
              <a:rPr lang="en-US" dirty="0" err="1" smtClean="0"/>
              <a:t>centre</a:t>
            </a:r>
            <a:r>
              <a:rPr lang="en-US" dirty="0" smtClean="0"/>
              <a:t> during carnival time.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urn down</a:t>
            </a:r>
          </a:p>
          <a:p>
            <a:r>
              <a:rPr lang="en-US" dirty="0"/>
              <a:t>t</a:t>
            </a:r>
            <a:r>
              <a:rPr lang="en-US" dirty="0" smtClean="0"/>
              <a:t>urn into</a:t>
            </a:r>
          </a:p>
          <a:p>
            <a:r>
              <a:rPr lang="en-US" dirty="0"/>
              <a:t>t</a:t>
            </a:r>
            <a:r>
              <a:rPr lang="en-US" dirty="0" smtClean="0"/>
              <a:t>urn off</a:t>
            </a:r>
          </a:p>
          <a:p>
            <a:r>
              <a:rPr lang="en-US" dirty="0"/>
              <a:t>t</a:t>
            </a:r>
            <a:r>
              <a:rPr lang="en-US" dirty="0" smtClean="0"/>
              <a:t>urn back</a:t>
            </a:r>
          </a:p>
          <a:p>
            <a:r>
              <a:rPr lang="en-US" dirty="0"/>
              <a:t>t</a:t>
            </a:r>
            <a:r>
              <a:rPr lang="en-US" dirty="0" smtClean="0"/>
              <a:t>urn up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03648" y="1772815"/>
            <a:ext cx="423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47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We’re too far from home; we can’t … to get the camera now!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urn down</a:t>
            </a:r>
          </a:p>
          <a:p>
            <a:r>
              <a:rPr lang="en-US" dirty="0"/>
              <a:t>t</a:t>
            </a:r>
            <a:r>
              <a:rPr lang="en-US" dirty="0" smtClean="0"/>
              <a:t>urn into</a:t>
            </a:r>
          </a:p>
          <a:p>
            <a:r>
              <a:rPr lang="en-US" dirty="0"/>
              <a:t>t</a:t>
            </a:r>
            <a:r>
              <a:rPr lang="en-US" dirty="0" smtClean="0"/>
              <a:t>urn off</a:t>
            </a:r>
          </a:p>
          <a:p>
            <a:r>
              <a:rPr lang="en-US" dirty="0"/>
              <a:t>t</a:t>
            </a:r>
            <a:r>
              <a:rPr lang="en-US" dirty="0" smtClean="0"/>
              <a:t>urn back</a:t>
            </a:r>
          </a:p>
          <a:p>
            <a:r>
              <a:rPr lang="en-US" dirty="0"/>
              <a:t>t</a:t>
            </a:r>
            <a:r>
              <a:rPr lang="en-US" dirty="0" smtClean="0"/>
              <a:t>urn up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441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don’t believe how many people … for the music festival!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urn down</a:t>
            </a:r>
          </a:p>
          <a:p>
            <a:r>
              <a:rPr lang="en-US" dirty="0"/>
              <a:t>t</a:t>
            </a:r>
            <a:r>
              <a:rPr lang="en-US" dirty="0" smtClean="0"/>
              <a:t>urn into</a:t>
            </a:r>
          </a:p>
          <a:p>
            <a:r>
              <a:rPr lang="en-US" dirty="0"/>
              <a:t>t</a:t>
            </a:r>
            <a:r>
              <a:rPr lang="en-US" dirty="0" smtClean="0"/>
              <a:t>urn off</a:t>
            </a:r>
          </a:p>
          <a:p>
            <a:r>
              <a:rPr lang="en-US" dirty="0"/>
              <a:t>t</a:t>
            </a:r>
            <a:r>
              <a:rPr lang="en-US" dirty="0" smtClean="0"/>
              <a:t>urn back</a:t>
            </a:r>
          </a:p>
          <a:p>
            <a:r>
              <a:rPr lang="en-US" dirty="0"/>
              <a:t>t</a:t>
            </a:r>
            <a:r>
              <a:rPr lang="en-US" dirty="0" smtClean="0"/>
              <a:t>urn up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3501008"/>
            <a:ext cx="7649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57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It’s not a good idea to … their offer before you think about it properly.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urn down</a:t>
            </a:r>
          </a:p>
          <a:p>
            <a:r>
              <a:rPr lang="en-US" dirty="0"/>
              <a:t>t</a:t>
            </a:r>
            <a:r>
              <a:rPr lang="en-US" dirty="0" smtClean="0"/>
              <a:t>urn into</a:t>
            </a:r>
          </a:p>
          <a:p>
            <a:r>
              <a:rPr lang="en-US" dirty="0"/>
              <a:t>t</a:t>
            </a:r>
            <a:r>
              <a:rPr lang="en-US" dirty="0" smtClean="0"/>
              <a:t>urn off</a:t>
            </a:r>
          </a:p>
          <a:p>
            <a:r>
              <a:rPr lang="en-US" dirty="0"/>
              <a:t>t</a:t>
            </a:r>
            <a:r>
              <a:rPr lang="en-US" dirty="0" smtClean="0"/>
              <a:t>urn back</a:t>
            </a:r>
          </a:p>
          <a:p>
            <a:r>
              <a:rPr lang="en-US" dirty="0"/>
              <a:t>t</a:t>
            </a:r>
            <a:r>
              <a:rPr lang="en-US" dirty="0" smtClean="0"/>
              <a:t>urn up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256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Don’t … the TV, please. I want to watch the parade.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urn down</a:t>
            </a:r>
          </a:p>
          <a:p>
            <a:r>
              <a:rPr lang="en-US" dirty="0"/>
              <a:t>t</a:t>
            </a:r>
            <a:r>
              <a:rPr lang="en-US" dirty="0" smtClean="0"/>
              <a:t>urn into</a:t>
            </a:r>
          </a:p>
          <a:p>
            <a:r>
              <a:rPr lang="en-US" dirty="0"/>
              <a:t>t</a:t>
            </a:r>
            <a:r>
              <a:rPr lang="en-US" dirty="0" smtClean="0"/>
              <a:t>urn off</a:t>
            </a:r>
          </a:p>
          <a:p>
            <a:r>
              <a:rPr lang="en-US" dirty="0"/>
              <a:t>t</a:t>
            </a:r>
            <a:r>
              <a:rPr lang="en-US" dirty="0" smtClean="0"/>
              <a:t>urn back</a:t>
            </a:r>
          </a:p>
          <a:p>
            <a:r>
              <a:rPr lang="en-US" dirty="0"/>
              <a:t>t</a:t>
            </a:r>
            <a:r>
              <a:rPr lang="en-US" dirty="0" smtClean="0"/>
              <a:t>urn up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68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91880" y="188640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Participles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980728"/>
            <a:ext cx="1380506" cy="56015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Amaze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</a:p>
          <a:p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Bore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Surprise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Excite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Relax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Exhaust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Satisfy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Disappoint</a:t>
            </a:r>
            <a:endParaRPr lang="en-US" b="1" dirty="0" smtClean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42486" y="1013630"/>
            <a:ext cx="1721946" cy="56015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Amazing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Interesting</a:t>
            </a:r>
          </a:p>
          <a:p>
            <a:endParaRPr lang="en-US" sz="2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Boring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Surprising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Exciting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Relaxing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Exhausting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Satisfying</a:t>
            </a:r>
          </a:p>
          <a:p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Disappointing</a:t>
            </a:r>
            <a:endParaRPr lang="en-US" b="1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868144" y="980727"/>
            <a:ext cx="1636987" cy="56015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Amazed</a:t>
            </a:r>
          </a:p>
          <a:p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Interested</a:t>
            </a:r>
          </a:p>
          <a:p>
            <a:endParaRPr lang="en-US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Bored</a:t>
            </a:r>
          </a:p>
          <a:p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Surprised</a:t>
            </a:r>
          </a:p>
          <a:p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Excited</a:t>
            </a:r>
          </a:p>
          <a:p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Relaxed</a:t>
            </a:r>
          </a:p>
          <a:p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Exhausted</a:t>
            </a:r>
          </a:p>
          <a:p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Satisfied</a:t>
            </a:r>
          </a:p>
          <a:p>
            <a:endParaRPr lang="en-US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Disappointed</a:t>
            </a:r>
            <a:endParaRPr lang="en-US" b="1" dirty="0" smtClean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509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162</Words>
  <Application>Microsoft Office PowerPoint</Application>
  <PresentationFormat>Экран (4:3)</PresentationFormat>
  <Paragraphs>88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Form 9</vt:lpstr>
      <vt:lpstr>The quiet little town … a busy cultural centre during carnival time.</vt:lpstr>
      <vt:lpstr>We’re too far from home; we can’t … to get the camera now!</vt:lpstr>
      <vt:lpstr>I don’t believe how many people … for the music festival!</vt:lpstr>
      <vt:lpstr>It’s not a good idea to … their offer before you think about it properly.</vt:lpstr>
      <vt:lpstr>Don’t … the TV, please. I want to watch the parade.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 9</dc:title>
  <dc:creator>сергеев</dc:creator>
  <cp:lastModifiedBy>сергеев</cp:lastModifiedBy>
  <cp:revision>3</cp:revision>
  <dcterms:created xsi:type="dcterms:W3CDTF">2018-09-23T06:29:46Z</dcterms:created>
  <dcterms:modified xsi:type="dcterms:W3CDTF">2018-09-23T06:55:25Z</dcterms:modified>
</cp:coreProperties>
</file>