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76" autoAdjust="0"/>
  </p:normalViewPr>
  <p:slideViewPr>
    <p:cSldViewPr>
      <p:cViewPr varScale="1">
        <p:scale>
          <a:sx n="83" d="100"/>
          <a:sy n="83" d="100"/>
        </p:scale>
        <p:origin x="-9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E720E8F-4D44-4EE2-B30D-7BF476CA9C58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BF34CAD-DBB6-450F-A74C-E27D7456A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4347" y="1196752"/>
            <a:ext cx="42552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Bodoni MT Black" panose="02070A03080606020203" pitchFamily="18" charset="0"/>
              </a:rPr>
              <a:t>Test </a:t>
            </a:r>
          </a:p>
          <a:p>
            <a:pPr algn="ctr"/>
            <a:r>
              <a:rPr lang="en-US" sz="3600" dirty="0" smtClean="0">
                <a:solidFill>
                  <a:srgbClr val="0070C0"/>
                </a:solidFill>
                <a:latin typeface="Bodoni MT Black" panose="02070A03080606020203" pitchFamily="18" charset="0"/>
              </a:rPr>
              <a:t>“</a:t>
            </a:r>
            <a:r>
              <a:rPr lang="en-GB" sz="3600" dirty="0" smtClean="0">
                <a:solidFill>
                  <a:srgbClr val="0070C0"/>
                </a:solidFill>
                <a:latin typeface="Bodoni MT Black" panose="02070A03080606020203" pitchFamily="18" charset="0"/>
              </a:rPr>
              <a:t>Present Tenses</a:t>
            </a:r>
            <a:r>
              <a:rPr lang="en-US" sz="3600" dirty="0" smtClean="0">
                <a:solidFill>
                  <a:srgbClr val="0070C0"/>
                </a:solidFill>
                <a:latin typeface="Bodoni MT Black" panose="02070A03080606020203" pitchFamily="18" charset="0"/>
              </a:rPr>
              <a:t>”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8104" y="3140968"/>
            <a:ext cx="25421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The author: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Galina </a:t>
            </a:r>
            <a:r>
              <a:rPr lang="en-US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Sergeeva</a:t>
            </a:r>
            <a:r>
              <a:rPr lang="en-US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Teacher of English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91933" y="4869160"/>
            <a:ext cx="37032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Do 3 tasks and get</a:t>
            </a:r>
            <a:r>
              <a:rPr lang="ru-RU" sz="2400" b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 19 </a:t>
            </a:r>
            <a:r>
              <a:rPr lang="en-GB" sz="2400" b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points</a:t>
            </a:r>
            <a:r>
              <a:rPr lang="en-US" sz="2400" b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.</a:t>
            </a: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Let’s start!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87775"/>
            <a:ext cx="2369071" cy="182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20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908720"/>
            <a:ext cx="66006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We … to school every day except Sunday.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988840"/>
            <a:ext cx="1670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are going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1720" y="2924944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have gone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789040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go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75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908720"/>
            <a:ext cx="584717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 out of the window! It … now.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1772816"/>
            <a:ext cx="1116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rains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2636912"/>
            <a:ext cx="1670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is raining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3573016"/>
            <a:ext cx="2533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has been raining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88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124744"/>
            <a:ext cx="6643165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 the verb given in brackets in all Present tenses</a:t>
            </a:r>
            <a:endParaRPr lang="ru-RU" sz="24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GB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 for each right form</a:t>
            </a:r>
            <a:r>
              <a:rPr lang="en-GB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Jane (write) the test.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403648" y="2636912"/>
            <a:ext cx="4164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1) Jane usually 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writes tests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well.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3212976"/>
            <a:ext cx="3931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2) Jane is writing the test now.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656" y="38610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3) Jane has just written the test.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75656" y="4509120"/>
            <a:ext cx="5634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4) Jane has been writing the test for 4 hours.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70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870383"/>
            <a:ext cx="68407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the brackets putting the verb in the right tense </a:t>
            </a:r>
          </a:p>
          <a:p>
            <a:r>
              <a:rPr lang="en-US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point for each right verb).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Dear Mary, 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     …      (receive) just your letter and now I   …   (write)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you. I am very busy preparing for my exams. It is 9 p. m. now and I   … (sit)        at my desk. I      …      (sit)          here since 11 a. m. I … (do/not)      all the exercises yet. </a:t>
            </a:r>
          </a:p>
          <a:p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everything you have done for me. I hope to hear from you soon.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Yours,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Helen</a:t>
            </a:r>
          </a:p>
          <a:p>
            <a:r>
              <a:rPr lang="en-US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84168" y="1772816"/>
            <a:ext cx="12682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 writing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2420888"/>
            <a:ext cx="1165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 sitting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2420888"/>
            <a:ext cx="18446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been sitting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2780928"/>
            <a:ext cx="146065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haven’t done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3688" y="1772816"/>
            <a:ext cx="195021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just </a:t>
            </a:r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received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34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599" y="1268760"/>
            <a:ext cx="714263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if you have 17-19 points, well done! 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know English well.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have 12-16 points, it’s rather </a:t>
            </a:r>
          </a:p>
          <a:p>
            <a:pPr algn="r"/>
            <a:r>
              <a:rPr lang="en-US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good, but you should work harder.</a:t>
            </a:r>
          </a:p>
          <a:p>
            <a:pPr algn="r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score is less than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12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your English and try again.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677" y="1935215"/>
            <a:ext cx="1096556" cy="108476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780000">
            <a:off x="1082031" y="3358696"/>
            <a:ext cx="1224136" cy="112130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83" y="5085184"/>
            <a:ext cx="1047750" cy="9620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</p:spTree>
    <p:extLst>
      <p:ext uri="{BB962C8B-B14F-4D97-AF65-F5344CB8AC3E}">
        <p14:creationId xmlns:p14="http://schemas.microsoft.com/office/powerpoint/2010/main" val="17875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2420888"/>
            <a:ext cx="4900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… the test for 40 minutes.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4941168"/>
            <a:ext cx="168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is writing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3728" y="3140968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writes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28" y="4005064"/>
            <a:ext cx="2550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has been writing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7704" y="836712"/>
            <a:ext cx="61712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70C0"/>
                </a:solidFill>
              </a:rPr>
              <a:t>Choose the right variant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endParaRPr lang="en-GB" sz="3600" b="1" dirty="0" smtClean="0">
              <a:solidFill>
                <a:srgbClr val="0070C0"/>
              </a:solidFill>
            </a:endParaRPr>
          </a:p>
          <a:p>
            <a:r>
              <a:rPr lang="ru-RU" sz="3600" dirty="0" smtClean="0">
                <a:solidFill>
                  <a:srgbClr val="0070C0"/>
                </a:solidFill>
              </a:rPr>
              <a:t>(1 </a:t>
            </a:r>
            <a:r>
              <a:rPr lang="en-GB" sz="3600" b="1" dirty="0" smtClean="0">
                <a:solidFill>
                  <a:srgbClr val="0070C0"/>
                </a:solidFill>
              </a:rPr>
              <a:t>point for each right answer):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9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1196752"/>
            <a:ext cx="438786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… already … the text.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43808" y="2636912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have … translated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3284984"/>
            <a:ext cx="3344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has … been translating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4005064"/>
            <a:ext cx="2651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are … translating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93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268760"/>
            <a:ext cx="5460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are flying over the ocean …</a:t>
            </a:r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2492896"/>
            <a:ext cx="1869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for 3 hours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5230" y="3304547"/>
            <a:ext cx="1927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every week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4077072"/>
            <a:ext cx="2274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at the moment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51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980728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often … by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plane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2132856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travels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3212976"/>
            <a:ext cx="1976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is travelling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808" y="4221088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has travelled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1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980728"/>
            <a:ext cx="6236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long … you ...  reading this book?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1" y="2132856"/>
            <a:ext cx="2140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have … been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711" y="2924944"/>
            <a:ext cx="893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are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711" y="3743807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is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7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980728"/>
            <a:ext cx="482453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Mrs Brown … me English.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1988840"/>
            <a:ext cx="2702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as been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teaching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2924944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teach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1800" y="3717032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teaches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5137945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I have been studying History …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2276872"/>
            <a:ext cx="1834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for 5 years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3068960"/>
            <a:ext cx="1060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now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3789040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already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92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836712"/>
            <a:ext cx="4153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… not  … you for ages.</a:t>
            </a:r>
            <a:endParaRPr lang="en-US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83768" y="1916832"/>
            <a:ext cx="2106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have … seen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776" y="2852936"/>
            <a:ext cx="300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have … been seeing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3717032"/>
            <a:ext cx="1680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do … see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34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542</TotalTime>
  <Words>491</Words>
  <Application>Microsoft Office PowerPoint</Application>
  <PresentationFormat>Экран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Кнопка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сергеев</dc:creator>
  <cp:lastModifiedBy>сергеев</cp:lastModifiedBy>
  <cp:revision>55</cp:revision>
  <dcterms:created xsi:type="dcterms:W3CDTF">2015-10-12T05:20:34Z</dcterms:created>
  <dcterms:modified xsi:type="dcterms:W3CDTF">2019-09-11T15:46:09Z</dcterms:modified>
</cp:coreProperties>
</file>