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0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988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21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28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2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92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03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37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01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17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9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0DD8A-7085-40C9-9031-0000A8A26306}" type="datetimeFigureOut">
              <a:rPr lang="ru-RU" smtClean="0"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A4F88-E7F0-4E45-8A9F-5463BF0465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28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Phrasal verbs “to take”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Form 10 </a:t>
            </a:r>
          </a:p>
          <a:p>
            <a:r>
              <a:rPr lang="en-US" dirty="0" smtClean="0"/>
              <a:t>Module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in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1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off (cloakroom)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96"/>
          <a:stretch/>
        </p:blipFill>
        <p:spPr bwMode="auto">
          <a:xfrm>
            <a:off x="1095375" y="1958181"/>
            <a:ext cx="6953250" cy="33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1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out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5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after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720056"/>
            <a:ext cx="4762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7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up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64" y="1600200"/>
            <a:ext cx="68356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88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take over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6"/>
          <a:stretch/>
        </p:blipFill>
        <p:spPr bwMode="auto">
          <a:xfrm>
            <a:off x="1724025" y="1958181"/>
            <a:ext cx="5695950" cy="364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Phrasal verbs “to take”</vt:lpstr>
      <vt:lpstr>To take in</vt:lpstr>
      <vt:lpstr>To take off (cloakroom)</vt:lpstr>
      <vt:lpstr>To take out</vt:lpstr>
      <vt:lpstr>To take after</vt:lpstr>
      <vt:lpstr>To take up</vt:lpstr>
      <vt:lpstr>To take over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Phrasal verbs “to take”</dc:title>
  <dc:creator>сергеев</dc:creator>
  <cp:lastModifiedBy>сергеев</cp:lastModifiedBy>
  <cp:revision>2</cp:revision>
  <dcterms:created xsi:type="dcterms:W3CDTF">2019-10-14T15:15:49Z</dcterms:created>
  <dcterms:modified xsi:type="dcterms:W3CDTF">2019-10-14T15:33:53Z</dcterms:modified>
</cp:coreProperties>
</file>