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4C3B6-F299-4A1B-91F9-EF5A0B797384}" type="datetimeFigureOut">
              <a:rPr lang="ru-RU" smtClean="0"/>
              <a:t>21.01.2017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D712-E4B9-4395-98BB-A0CC79567E7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4C3B6-F299-4A1B-91F9-EF5A0B797384}" type="datetimeFigureOut">
              <a:rPr lang="ru-RU" smtClean="0"/>
              <a:t>21.01.2017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D712-E4B9-4395-98BB-A0CC79567E7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4C3B6-F299-4A1B-91F9-EF5A0B797384}" type="datetimeFigureOut">
              <a:rPr lang="ru-RU" smtClean="0"/>
              <a:t>21.01.2017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D712-E4B9-4395-98BB-A0CC79567E7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4C3B6-F299-4A1B-91F9-EF5A0B797384}" type="datetimeFigureOut">
              <a:rPr lang="ru-RU" smtClean="0"/>
              <a:t>21.01.2017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D712-E4B9-4395-98BB-A0CC79567E7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4C3B6-F299-4A1B-91F9-EF5A0B797384}" type="datetimeFigureOut">
              <a:rPr lang="ru-RU" smtClean="0"/>
              <a:t>21.01.2017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D712-E4B9-4395-98BB-A0CC79567E7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4C3B6-F299-4A1B-91F9-EF5A0B797384}" type="datetimeFigureOut">
              <a:rPr lang="ru-RU" smtClean="0"/>
              <a:t>21.01.2017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D712-E4B9-4395-98BB-A0CC79567E7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4C3B6-F299-4A1B-91F9-EF5A0B797384}" type="datetimeFigureOut">
              <a:rPr lang="ru-RU" smtClean="0"/>
              <a:t>21.01.2017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D712-E4B9-4395-98BB-A0CC79567E7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4C3B6-F299-4A1B-91F9-EF5A0B797384}" type="datetimeFigureOut">
              <a:rPr lang="ru-RU" smtClean="0"/>
              <a:t>21.01.2017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D712-E4B9-4395-98BB-A0CC79567E7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4C3B6-F299-4A1B-91F9-EF5A0B797384}" type="datetimeFigureOut">
              <a:rPr lang="ru-RU" smtClean="0"/>
              <a:t>21.01.2017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D712-E4B9-4395-98BB-A0CC79567E7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4C3B6-F299-4A1B-91F9-EF5A0B797384}" type="datetimeFigureOut">
              <a:rPr lang="ru-RU" smtClean="0"/>
              <a:t>21.01.2017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D712-E4B9-4395-98BB-A0CC79567E7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4C3B6-F299-4A1B-91F9-EF5A0B797384}" type="datetimeFigureOut">
              <a:rPr lang="ru-RU" smtClean="0"/>
              <a:t>21.01.2017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D712-E4B9-4395-98BB-A0CC79567E7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E34C3B6-F299-4A1B-91F9-EF5A0B797384}" type="datetimeFigureOut">
              <a:rPr lang="ru-RU" smtClean="0"/>
              <a:t>21.01.2017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FA3D712-E4B9-4395-98BB-A0CC79567E7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 10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Module 5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Listening and speaking skills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209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91" r="1"/>
          <a:stretch/>
        </p:blipFill>
        <p:spPr>
          <a:xfrm>
            <a:off x="0" y="-19136"/>
            <a:ext cx="9144000" cy="68771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12160" y="332656"/>
            <a:ext cx="2692340" cy="440120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holiday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Self-catering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Full board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Half-board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Cruise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Beach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Backpacking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Skiing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Camping 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 home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81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95736" y="188640"/>
            <a:ext cx="4544834" cy="34163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Places to stay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Hostel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Hotel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Apartment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Campsite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a guest (at relatives)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671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23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15816" y="288002"/>
            <a:ext cx="5432898" cy="31085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 on a guided tour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Swimming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Hiking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Souvenir shopping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Sightseeing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 to the (cinema, theatre, museum)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042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22"/>
          <a:stretch/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59832" y="-2299"/>
            <a:ext cx="2146742" cy="3970318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Weather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Boiling hot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Sunny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Freezing cold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Windy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Calm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Rainy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Wonderful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Awful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3006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24</TotalTime>
  <Words>63</Words>
  <Application>Microsoft Office PowerPoint</Application>
  <PresentationFormat>Экран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Волна</vt:lpstr>
      <vt:lpstr>Form 10 Module 5 Listening and speaking skills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 10 Module 5 Listening and speaking skills</dc:title>
  <dc:creator>сергеев</dc:creator>
  <cp:lastModifiedBy>сергеев</cp:lastModifiedBy>
  <cp:revision>3</cp:revision>
  <dcterms:created xsi:type="dcterms:W3CDTF">2017-01-21T11:58:34Z</dcterms:created>
  <dcterms:modified xsi:type="dcterms:W3CDTF">2017-01-21T12:22:46Z</dcterms:modified>
</cp:coreProperties>
</file>