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4BBC-72B0-4B4A-97D5-BF4B47FAEE34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67B01-E040-42E7-A161-2ED733C72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4BBC-72B0-4B4A-97D5-BF4B47FAEE34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67B01-E040-42E7-A161-2ED733C72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4BBC-72B0-4B4A-97D5-BF4B47FAEE34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67B01-E040-42E7-A161-2ED733C72135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4BBC-72B0-4B4A-97D5-BF4B47FAEE34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67B01-E040-42E7-A161-2ED733C7213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4BBC-72B0-4B4A-97D5-BF4B47FAEE34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67B01-E040-42E7-A161-2ED733C72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4BBC-72B0-4B4A-97D5-BF4B47FAEE34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67B01-E040-42E7-A161-2ED733C7213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4BBC-72B0-4B4A-97D5-BF4B47FAEE34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67B01-E040-42E7-A161-2ED733C72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4BBC-72B0-4B4A-97D5-BF4B47FAEE34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67B01-E040-42E7-A161-2ED733C72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4BBC-72B0-4B4A-97D5-BF4B47FAEE34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67B01-E040-42E7-A161-2ED733C721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4BBC-72B0-4B4A-97D5-BF4B47FAEE34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67B01-E040-42E7-A161-2ED733C72135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4BBC-72B0-4B4A-97D5-BF4B47FAEE34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67B01-E040-42E7-A161-2ED733C7213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2024BBC-72B0-4B4A-97D5-BF4B47FAEE34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8D67B01-E040-42E7-A161-2ED733C7213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Косвенная речь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10 </a:t>
            </a:r>
            <a:r>
              <a:rPr lang="ru-RU" dirty="0" smtClean="0"/>
              <a:t>класс </a:t>
            </a:r>
            <a:endParaRPr lang="ru-RU" dirty="0" smtClean="0"/>
          </a:p>
          <a:p>
            <a:r>
              <a:rPr lang="ru-RU" dirty="0" smtClean="0"/>
              <a:t>Модуль </a:t>
            </a:r>
            <a:r>
              <a:rPr lang="ru-RU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60993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“Is this a new gadget?” Ann asked me.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 предложение в прямой речи в косвенную речь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4546233"/>
            <a:ext cx="3491880" cy="196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02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 asked me if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was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new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gadget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Энн спросила меня, новый ли это гаджет.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(добавили слово ли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(if),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изменили время (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 Simple – Past Simple)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 слов и указательное местоимение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(this – that)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71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“What is your </a:t>
            </a: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favourite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gadget?” Phil asked me.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 предложение в прямой речи в косвенную речь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0341" y="4546233"/>
            <a:ext cx="2947325" cy="196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78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 asked me what my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favourite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gadget is.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 спросил, какой мой любимый гаджет.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(изменили время (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 Simple – Past Simple)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 слов и притяжательное местоимение (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– my)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14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“Have you got a laptop?” Bob asked me.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 предложение в прямой речи в косвенную речь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544" y="4546233"/>
            <a:ext cx="2570918" cy="196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54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Bob asked me if I had a laptop.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Боб спросил, есть ли у меня ноутбук.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(добавили слово ли (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if),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изменили время (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 Simple – Past Simple)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 слов и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действующее лицо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– I)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68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“What did you think of it?” Phil asked him.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 предложение в прямой речи в косвенную речь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544" y="4564230"/>
            <a:ext cx="2570918" cy="192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55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 asked him what he had thought of it.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 спросил его, что он думает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этом.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изменили время (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Simple – Past Perfect)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 слов и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действующее лицо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– he)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39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119</TotalTime>
  <Words>261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Косвенная речь</vt:lpstr>
      <vt:lpstr>Измени предложение в прямой речи в косвенную речь</vt:lpstr>
      <vt:lpstr>Проверь</vt:lpstr>
      <vt:lpstr>Измени предложение в прямой речи в косвенную речь</vt:lpstr>
      <vt:lpstr>Проверь</vt:lpstr>
      <vt:lpstr>Измени предложение в прямой речи в косвенную речь</vt:lpstr>
      <vt:lpstr>Проверь</vt:lpstr>
      <vt:lpstr>Измени предложение в прямой речи в косвенную речь</vt:lpstr>
      <vt:lpstr>Проверь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выражения действий в будущем</dc:title>
  <dc:creator>сергеев</dc:creator>
  <cp:lastModifiedBy>сергеев</cp:lastModifiedBy>
  <cp:revision>14</cp:revision>
  <dcterms:created xsi:type="dcterms:W3CDTF">2020-05-15T06:41:08Z</dcterms:created>
  <dcterms:modified xsi:type="dcterms:W3CDTF">2020-05-15T11:26:27Z</dcterms:modified>
</cp:coreProperties>
</file>