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2ABF12-AB78-44B9-A0DE-FC7D36B7F17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F5CC81-9AB0-4175-959C-4FFEAEB428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Past Tenses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Прошедшие времена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88" y="260648"/>
            <a:ext cx="8597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Past Perfect Continuous or Past Perfect: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760" y="1700808"/>
            <a:ext cx="901618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John was really tired yesterday.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Sure he was. He … (work) in the garden all day.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A: Did you meet Jerry?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No. by the time I arrived, he … (leave).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A: Pat was really mad at me.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I bet she was. She … (wait) for two hours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before you called.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642" y="260648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722313"/>
            <a:ext cx="792717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John was really tired yesterday.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Sure he was. 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been working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garden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all day.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А: Джон действительно устал вчера.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Конечно. Он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саду весь день.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A: Did you meet Jerry?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No.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the time I arrived, 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left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А: Ты встретился с Джерри?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Нет. К тому времени как я пришел, он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уехал.</a:t>
            </a:r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A: Pat was really mad at me.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I bet she was. She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been waiting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two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hours before you called.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А: Пэт была реально зла на меня.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Держу пари, что да. Она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часа,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прежде чем ты позвонил.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1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9752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4477"/>
            <a:ext cx="180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(did) V2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5858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football yesterday.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football yesterday?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yesterday.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84426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Обозначает: 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факт, законченное действие в прошлом; 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события, происходящие в прошлом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за другим;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привычки и повторяющиеся действия в прошлом.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7311"/>
            <a:ext cx="3480993" cy="23206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7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9752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4477"/>
            <a:ext cx="1779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4312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written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test?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80089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Обозначает: 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которое предшествовало другому в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ричину того, что произошло в прошлом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77" y="297522"/>
            <a:ext cx="3957464" cy="26357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6147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Past Simple or Past Perfect: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909255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… you (manage) to catch the 8 o’clock train last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night?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No, it … already … (leave) when I … (get)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there.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A: What … Helen (do) when she … (arrive) home?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Well, she … (make) something to eat and then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she … (go) to bed.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A: … the children (see) their father yesterday?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No. by the time he … (drive) back from the city,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they … already (fall) asleep.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642" y="104304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heck: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573" y="565969"/>
            <a:ext cx="9066713" cy="646330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catch the 8 o’clock train last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night?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No, it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already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А: Ты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8-часовой поезд вчера?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Нет, он уже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ушел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я туда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A: What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Helen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she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Well, she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made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to eat and then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bed.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А: Что Хелен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домой?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Сначала она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поесть, а потом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спать.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father yesterday?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B: No. by the time 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 from the city,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they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already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asleep.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А: Дети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папу вчера?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Нет. К тому времени как он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города, они уже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97522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4477"/>
            <a:ext cx="313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Was/were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4688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cooking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dinner?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dinner.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89304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Обозначает: 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которое длилось в определенный момент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действия в прошлом, длившихся одновременно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86" y="228000"/>
            <a:ext cx="4047946" cy="26969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096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Past Simple or Past Continuous: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898" y="1628800"/>
            <a:ext cx="898810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(take)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bath when the phone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(ring).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Last evening at 8 p.m. we … (watch) TV.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Yesterday while our mum … (cook) dinner, we …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(clean) the room.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(think)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you, when you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(come) in.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… you … (do) your homework when I … (call)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0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6182" y="1166858"/>
            <a:ext cx="880209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taking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bath when the phone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Я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ванну, когда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зазвонил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Last evening at 8 p.m. we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watching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вечером в 8 часов мы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Yesterday while our mum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cooking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dinner, we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were cleaning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room.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в то время как мама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готовила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ужин, мы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убирал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комнату.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thinking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you, when you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тебе, когда ты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homework when I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yesterday?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домашнюю работу, когда я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вчера?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5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97522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Continuous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4477"/>
            <a:ext cx="3108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been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6796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been working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project.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working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project?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working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project.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88631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Обозначает: 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действие, которое началось в прошлом, длилось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акое-то время и закончилось к моменту речи о нем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все еще продолжалось в прошлом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70" y="286122"/>
            <a:ext cx="2604854" cy="173741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942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Past Tenses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Tenses</dc:title>
  <dc:creator>сергеев</dc:creator>
  <cp:lastModifiedBy>сергеев</cp:lastModifiedBy>
  <cp:revision>12</cp:revision>
  <dcterms:created xsi:type="dcterms:W3CDTF">2020-11-11T19:59:18Z</dcterms:created>
  <dcterms:modified xsi:type="dcterms:W3CDTF">2020-11-12T15:49:19Z</dcterms:modified>
</cp:coreProperties>
</file>