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6EE6D-4129-4641-AB0D-C88CB0D395C0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C3566-68B5-4919-93FD-F5300B9A8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894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6EE6D-4129-4641-AB0D-C88CB0D395C0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C3566-68B5-4919-93FD-F5300B9A8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885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6EE6D-4129-4641-AB0D-C88CB0D395C0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C3566-68B5-4919-93FD-F5300B9A8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051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6EE6D-4129-4641-AB0D-C88CB0D395C0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C3566-68B5-4919-93FD-F5300B9A8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029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6EE6D-4129-4641-AB0D-C88CB0D395C0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C3566-68B5-4919-93FD-F5300B9A8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87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6EE6D-4129-4641-AB0D-C88CB0D395C0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C3566-68B5-4919-93FD-F5300B9A8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895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6EE6D-4129-4641-AB0D-C88CB0D395C0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C3566-68B5-4919-93FD-F5300B9A8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188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6EE6D-4129-4641-AB0D-C88CB0D395C0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C3566-68B5-4919-93FD-F5300B9A8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662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6EE6D-4129-4641-AB0D-C88CB0D395C0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C3566-68B5-4919-93FD-F5300B9A8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423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6EE6D-4129-4641-AB0D-C88CB0D395C0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C3566-68B5-4919-93FD-F5300B9A8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278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6EE6D-4129-4641-AB0D-C88CB0D395C0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C3566-68B5-4919-93FD-F5300B9A8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421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6EE6D-4129-4641-AB0D-C88CB0D395C0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C3566-68B5-4919-93FD-F5300B9A8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204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Module 4 “Be yourself”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Form 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5882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1052736"/>
            <a:ext cx="6362700" cy="441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4392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728" y="188640"/>
            <a:ext cx="4701133" cy="6331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3677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752475"/>
            <a:ext cx="7239000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4417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2" r="15667"/>
          <a:stretch/>
        </p:blipFill>
        <p:spPr bwMode="auto">
          <a:xfrm>
            <a:off x="467544" y="332656"/>
            <a:ext cx="2649416" cy="4869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31"/>
          <a:stretch/>
        </p:blipFill>
        <p:spPr bwMode="auto">
          <a:xfrm>
            <a:off x="3347864" y="1916832"/>
            <a:ext cx="2463160" cy="473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412" y="355286"/>
            <a:ext cx="2990302" cy="509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58490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8</Words>
  <Application>Microsoft Office PowerPoint</Application>
  <PresentationFormat>Экран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Module 4 “Be yourself”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сергеев</dc:creator>
  <cp:lastModifiedBy>сергеев</cp:lastModifiedBy>
  <cp:revision>2</cp:revision>
  <dcterms:created xsi:type="dcterms:W3CDTF">2018-01-10T15:09:31Z</dcterms:created>
  <dcterms:modified xsi:type="dcterms:W3CDTF">2018-01-10T15:21:30Z</dcterms:modified>
</cp:coreProperties>
</file>