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91" r:id="rId2"/>
    <p:sldId id="293" r:id="rId3"/>
    <p:sldId id="301" r:id="rId4"/>
    <p:sldId id="302" r:id="rId5"/>
    <p:sldId id="312" r:id="rId6"/>
    <p:sldId id="313" r:id="rId7"/>
    <p:sldId id="314" r:id="rId8"/>
    <p:sldId id="316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31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734123-6853-4703-A13B-4569261B5751}" type="datetimeFigureOut">
              <a:rPr lang="ru-RU" smtClean="0"/>
              <a:pPr/>
              <a:t>04.02.2020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F8038A-9055-42F9-9CE8-E655E6D74E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8923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5812F-226B-4653-BE75-4A7FB199BEB5}" type="datetimeFigureOut">
              <a:rPr lang="ru-RU" smtClean="0"/>
              <a:pPr/>
              <a:t>04.02.2020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F76D-2B68-4D9E-B05F-4EC1E36BF9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5812F-226B-4653-BE75-4A7FB199BEB5}" type="datetimeFigureOut">
              <a:rPr lang="ru-RU" smtClean="0"/>
              <a:pPr/>
              <a:t>04.02.2020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F76D-2B68-4D9E-B05F-4EC1E36BF9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5812F-226B-4653-BE75-4A7FB199BEB5}" type="datetimeFigureOut">
              <a:rPr lang="ru-RU" smtClean="0"/>
              <a:pPr/>
              <a:t>04.02.2020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F76D-2B68-4D9E-B05F-4EC1E36BF9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5812F-226B-4653-BE75-4A7FB199BEB5}" type="datetimeFigureOut">
              <a:rPr lang="ru-RU" smtClean="0"/>
              <a:pPr/>
              <a:t>04.02.2020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F76D-2B68-4D9E-B05F-4EC1E36BF9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5812F-226B-4653-BE75-4A7FB199BEB5}" type="datetimeFigureOut">
              <a:rPr lang="ru-RU" smtClean="0"/>
              <a:pPr/>
              <a:t>04.02.2020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F76D-2B68-4D9E-B05F-4EC1E36BF9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5812F-226B-4653-BE75-4A7FB199BEB5}" type="datetimeFigureOut">
              <a:rPr lang="ru-RU" smtClean="0"/>
              <a:pPr/>
              <a:t>04.02.2020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F76D-2B68-4D9E-B05F-4EC1E36BF9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5812F-226B-4653-BE75-4A7FB199BEB5}" type="datetimeFigureOut">
              <a:rPr lang="ru-RU" smtClean="0"/>
              <a:pPr/>
              <a:t>04.02.2020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F76D-2B68-4D9E-B05F-4EC1E36BF9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5812F-226B-4653-BE75-4A7FB199BEB5}" type="datetimeFigureOut">
              <a:rPr lang="ru-RU" smtClean="0"/>
              <a:pPr/>
              <a:t>04.02.2020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F76D-2B68-4D9E-B05F-4EC1E36BF9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5812F-226B-4653-BE75-4A7FB199BEB5}" type="datetimeFigureOut">
              <a:rPr lang="ru-RU" smtClean="0"/>
              <a:pPr/>
              <a:t>04.02.2020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F76D-2B68-4D9E-B05F-4EC1E36BF9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5812F-226B-4653-BE75-4A7FB199BEB5}" type="datetimeFigureOut">
              <a:rPr lang="ru-RU" smtClean="0"/>
              <a:pPr/>
              <a:t>04.02.2020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F76D-2B68-4D9E-B05F-4EC1E36BF9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5812F-226B-4653-BE75-4A7FB199BEB5}" type="datetimeFigureOut">
              <a:rPr lang="ru-RU" smtClean="0"/>
              <a:pPr/>
              <a:t>04.02.2020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F76D-2B68-4D9E-B05F-4EC1E36BF9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5812F-226B-4653-BE75-4A7FB199BEB5}" type="datetimeFigureOut">
              <a:rPr lang="ru-RU" smtClean="0"/>
              <a:pPr/>
              <a:t>04.02.2020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86F76D-2B68-4D9E-B05F-4EC1E36BF98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Translate </a:t>
            </a:r>
            <a:r>
              <a:rPr lang="en-US" sz="32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from English into Russian:</a:t>
            </a:r>
            <a:endParaRPr lang="ru-RU" sz="32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0034" y="1142984"/>
            <a:ext cx="8143932" cy="785818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She avoided looking at her mother.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2"/>
          <p:cNvSpPr>
            <a:spLocks noGrp="1"/>
          </p:cNvSpPr>
          <p:nvPr>
            <p:ph sz="half" idx="1"/>
          </p:nvPr>
        </p:nvSpPr>
        <p:spPr>
          <a:xfrm>
            <a:off x="500034" y="2285992"/>
            <a:ext cx="8143932" cy="785818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Stop speaking!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2"/>
          <p:cNvSpPr>
            <a:spLocks noGrp="1"/>
          </p:cNvSpPr>
          <p:nvPr>
            <p:ph sz="half" idx="1"/>
          </p:nvPr>
        </p:nvSpPr>
        <p:spPr>
          <a:xfrm>
            <a:off x="500034" y="3500438"/>
            <a:ext cx="8143932" cy="785818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 I don’t mind reading this book.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одержимое 2"/>
          <p:cNvSpPr>
            <a:spLocks noGrp="1"/>
          </p:cNvSpPr>
          <p:nvPr>
            <p:ph sz="half" idx="1"/>
          </p:nvPr>
        </p:nvSpPr>
        <p:spPr>
          <a:xfrm>
            <a:off x="500034" y="1714488"/>
            <a:ext cx="8143932" cy="785818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Она избегала смотреть на свою маму.</a:t>
            </a:r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одержимое 2"/>
          <p:cNvSpPr>
            <a:spLocks noGrp="1"/>
          </p:cNvSpPr>
          <p:nvPr>
            <p:ph sz="half" idx="1"/>
          </p:nvPr>
        </p:nvSpPr>
        <p:spPr>
          <a:xfrm>
            <a:off x="500034" y="2857496"/>
            <a:ext cx="8143932" cy="785818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Перестань разговаривать!</a:t>
            </a:r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одержимое 2"/>
          <p:cNvSpPr>
            <a:spLocks noGrp="1"/>
          </p:cNvSpPr>
          <p:nvPr>
            <p:ph sz="half" idx="1"/>
          </p:nvPr>
        </p:nvSpPr>
        <p:spPr>
          <a:xfrm>
            <a:off x="500034" y="4071942"/>
            <a:ext cx="8143932" cy="785818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Я не возражаю против чтения этой книги.</a:t>
            </a:r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/>
      <p:bldP spid="9" grpId="0" build="allAtOnce"/>
      <p:bldP spid="10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Translate from English into Russian:</a:t>
            </a:r>
            <a:endParaRPr lang="ru-RU" sz="32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0034" y="1142984"/>
            <a:ext cx="8143932" cy="785818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He uses his car to go to work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2"/>
          <p:cNvSpPr>
            <a:spLocks noGrp="1"/>
          </p:cNvSpPr>
          <p:nvPr>
            <p:ph sz="half" idx="1"/>
          </p:nvPr>
        </p:nvSpPr>
        <p:spPr>
          <a:xfrm>
            <a:off x="500034" y="2285992"/>
            <a:ext cx="8143932" cy="785818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We decided to move a new house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2"/>
          <p:cNvSpPr>
            <a:spLocks noGrp="1"/>
          </p:cNvSpPr>
          <p:nvPr>
            <p:ph sz="half" idx="1"/>
          </p:nvPr>
        </p:nvSpPr>
        <p:spPr>
          <a:xfrm>
            <a:off x="500034" y="3500438"/>
            <a:ext cx="8143932" cy="785818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Anna can type very fast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одержимое 2"/>
          <p:cNvSpPr>
            <a:spLocks noGrp="1"/>
          </p:cNvSpPr>
          <p:nvPr>
            <p:ph sz="half" idx="1"/>
          </p:nvPr>
        </p:nvSpPr>
        <p:spPr>
          <a:xfrm>
            <a:off x="500034" y="1714488"/>
            <a:ext cx="8143932" cy="785818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Он использует машину, чтобы ездить на работу</a:t>
            </a: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одержимое 2"/>
          <p:cNvSpPr>
            <a:spLocks noGrp="1"/>
          </p:cNvSpPr>
          <p:nvPr>
            <p:ph sz="half" idx="1"/>
          </p:nvPr>
        </p:nvSpPr>
        <p:spPr>
          <a:xfrm>
            <a:off x="500034" y="2857496"/>
            <a:ext cx="8143932" cy="785818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Мы решили переехать</a:t>
            </a: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одержимое 2"/>
          <p:cNvSpPr>
            <a:spLocks noGrp="1"/>
          </p:cNvSpPr>
          <p:nvPr>
            <p:ph sz="half" idx="1"/>
          </p:nvPr>
        </p:nvSpPr>
        <p:spPr>
          <a:xfrm>
            <a:off x="500034" y="4071942"/>
            <a:ext cx="8143932" cy="785818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Анна умеет печатать очень быстро</a:t>
            </a: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Объект 1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/>
      <p:bldP spid="9" grpId="0" build="allAtOnce"/>
      <p:bldP spid="10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428736"/>
            <a:ext cx="8115328" cy="4697427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 don’t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like   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…………….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go)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 the discos.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My baby sister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can’t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…………….. (speak).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 couldn’t help ………………… (laugh) when I saw Tom in this costume.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Can’t you remember ……………… (fill) up the car with petrol on time? I’s nearly empty.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I’d love …………….. (invite) Dave and Mary round for a meal some time.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 regret ………….. (say) that I won’t be able to come.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Stop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…………… (pull) my hair! It hurts!</a:t>
            </a:r>
          </a:p>
          <a:p>
            <a:pPr marL="457200" indent="-457200">
              <a:buAutoNum type="arabicPeriod"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47015" y="1501157"/>
            <a:ext cx="2143140" cy="357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going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857752" y="1928802"/>
            <a:ext cx="2643206" cy="2857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speak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000364" y="2357430"/>
            <a:ext cx="3071834" cy="357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laughing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643306" y="3214686"/>
            <a:ext cx="2928958" cy="2857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 fill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071670" y="4000504"/>
            <a:ext cx="2786082" cy="357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 invite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071670" y="4786322"/>
            <a:ext cx="2071702" cy="357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 say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714480" y="5284078"/>
            <a:ext cx="2357454" cy="357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pulling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i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Put the verbs in brackets into the infinitive or </a:t>
            </a:r>
            <a:r>
              <a:rPr lang="en-US" sz="3600" b="1" i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–ing form: 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5" grpId="0" build="allAtOnce" animBg="1"/>
      <p:bldP spid="6" grpId="0" build="allAtOnce" animBg="1"/>
      <p:bldP spid="7" grpId="0" build="allAtOnce" animBg="1"/>
      <p:bldP spid="8" grpId="0" build="allAtOnce" animBg="1"/>
      <p:bldP spid="9" grpId="0" build="allAtOnce" animBg="1"/>
      <p:bldP spid="11" grpId="0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571480"/>
            <a:ext cx="8115328" cy="55546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9. To tell the truth I’m not very keen on ……. (visit) museums.</a:t>
            </a:r>
          </a:p>
          <a:p>
            <a:pPr marL="457200" indent="-457200">
              <a:buNone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10. I just want ……… (wish) you Happy Birthday.</a:t>
            </a:r>
          </a:p>
          <a:p>
            <a:pPr marL="457200" indent="-457200">
              <a:buNone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11. The doctor advised me to stop …….. (smoke).</a:t>
            </a:r>
          </a:p>
          <a:p>
            <a:pPr marL="457200" indent="-457200">
              <a:buNone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12. Would you mind ……….. (feed) our cat while we’re away on holiday?</a:t>
            </a:r>
          </a:p>
          <a:p>
            <a:pPr marL="457200" indent="-457200">
              <a:buNone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13. Don’t forget ……….. (defrost) the chicken before you cook it.</a:t>
            </a:r>
          </a:p>
          <a:p>
            <a:pPr marL="457200" indent="-457200">
              <a:buNone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14. Did you manage ……….. (find) what you were looking for?</a:t>
            </a:r>
          </a:p>
          <a:p>
            <a:pPr marL="457200" indent="-457200">
              <a:buNone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15. Can you slow down a bit? I’m not used to ………. (drive) so fast.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500694" y="642918"/>
            <a:ext cx="1571636" cy="357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visiting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28860" y="1071546"/>
            <a:ext cx="1785950" cy="357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 wish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57752" y="1500174"/>
            <a:ext cx="1857388" cy="357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smoking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14678" y="1928802"/>
            <a:ext cx="1928826" cy="4286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feeding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43174" y="2714620"/>
            <a:ext cx="2286016" cy="357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 defrost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143240" y="3500438"/>
            <a:ext cx="1928826" cy="4286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 find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215074" y="4000504"/>
            <a:ext cx="2000264" cy="357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driving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5" grpId="0" build="allAtOnce" animBg="1"/>
      <p:bldP spid="6" grpId="0" build="allAtOnce" animBg="1"/>
      <p:bldP spid="7" grpId="0" build="allAtOnce" animBg="1"/>
      <p:bldP spid="8" grpId="0" build="allAtOnce" animBg="1"/>
      <p:bldP spid="9" grpId="0" build="allAtOnce" animBg="1"/>
      <p:bldP spid="10" grpId="0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i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Put the verbs in brackets into the infinitive or </a:t>
            </a:r>
            <a:r>
              <a:rPr lang="en-US" sz="3600" b="1" i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–ing form: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Jane appears ………(be) the only one who agrees to come.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concentrated on ………(do) this work very well.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remember ………… (lend) my calculator to someone but I can’t remember who!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It’s no use ……….. (try) to persuade me. I’m not going to tell you.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promise …………… (come) as soon as possible.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Jane failed ………….. (meet) them at the airport.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Stop ………… (talk), I’m trying to finish the letter.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always try to avoid ………. (see) him whenever I can.</a:t>
            </a:r>
          </a:p>
          <a:p>
            <a:pPr marL="457200" indent="-457200">
              <a:buAutoNum type="arabicPeriod"/>
            </a:pP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27784" y="1627343"/>
            <a:ext cx="1440160" cy="360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 be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91880" y="2164117"/>
            <a:ext cx="1440160" cy="357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doing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62058" y="2552222"/>
            <a:ext cx="2037934" cy="372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lending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339752" y="3310266"/>
            <a:ext cx="1728192" cy="4067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trying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95736" y="4102354"/>
            <a:ext cx="2520280" cy="4067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 come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375756" y="4618389"/>
            <a:ext cx="2340260" cy="405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 meet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632212" y="5069908"/>
            <a:ext cx="2003684" cy="357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talking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545886" y="5473545"/>
            <a:ext cx="1746194" cy="357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seeing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124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5" grpId="0" build="allAtOnce" animBg="1"/>
      <p:bldP spid="6" grpId="0" build="allAtOnce" animBg="1"/>
      <p:bldP spid="7" grpId="0" build="allAtOnce" animBg="1"/>
      <p:bldP spid="8" grpId="0" build="allAtOnce" animBg="1"/>
      <p:bldP spid="9" grpId="0" build="allAtOnce" animBg="1"/>
      <p:bldP spid="10" grpId="0" build="allAtOnce" animBg="1"/>
      <p:bldP spid="11" grpId="0" build="allAtOnce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548680"/>
            <a:ext cx="8064896" cy="4536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can’t stand ….... (wait) in the queue.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firemen managed …... (put off) the fire pretty quickly. 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you remember …….. (meet) him last summer?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Let’s stop here …….. (buy) a newspaper.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I’d 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like to apologize for ……… (be) late.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film is really worth …… (watch).</a:t>
            </a:r>
          </a:p>
          <a:p>
            <a:pPr marL="0" indent="0">
              <a:buNone/>
            </a:pP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83767" y="548679"/>
            <a:ext cx="1464777" cy="3934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waiting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779912" y="1052736"/>
            <a:ext cx="1728192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 put off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47864" y="1523404"/>
            <a:ext cx="1728192" cy="393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meeting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915816" y="1964950"/>
            <a:ext cx="1584176" cy="3839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 buy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91096" y="2377417"/>
            <a:ext cx="1512168" cy="381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being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073003" y="2878230"/>
            <a:ext cx="1656184" cy="360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watching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3614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5" grpId="0" build="allAtOnce" animBg="1"/>
      <p:bldP spid="6" grpId="0" build="allAtOnce" animBg="1"/>
      <p:bldP spid="7" grpId="0" build="allAtOnce" animBg="1"/>
      <p:bldP spid="9" grpId="0" build="allAtOnce" animBg="1"/>
      <p:bldP spid="10" grpId="0" build="allAtOnce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16822"/>
            <a:ext cx="8229600" cy="591898"/>
          </a:xfrm>
        </p:spPr>
        <p:txBody>
          <a:bodyPr>
            <a:normAutofit fontScale="90000"/>
          </a:bodyPr>
          <a:lstStyle/>
          <a:p>
            <a:r>
              <a:rPr lang="en-US" sz="36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Choose the right form:</a:t>
            </a:r>
            <a:endParaRPr lang="ru-RU" sz="36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908720"/>
            <a:ext cx="8064896" cy="521744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Dear Dan,</a:t>
            </a:r>
          </a:p>
          <a:p>
            <a:pPr marL="0" indent="0" algn="just">
              <a:buNone/>
            </a:pP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We just wanted, </a:t>
            </a:r>
            <a:r>
              <a:rPr lang="en-US" sz="1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say/to say/saying 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 for giving us a lift before we caught the plane last week. It was a lovely evening, and we were happy </a:t>
            </a:r>
            <a:r>
              <a:rPr lang="en-US" sz="1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meeting/to meet/meet 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 friends, Pete and Sarah. We managed </a:t>
            </a:r>
            <a:r>
              <a:rPr lang="en-US" sz="1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get/getting/to get 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the airport with plenty of time to spare. We even tried </a:t>
            </a:r>
            <a:r>
              <a:rPr lang="en-US" sz="1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getting/to get/get 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earlier flight, but it wasn’t possible.</a:t>
            </a:r>
          </a:p>
          <a:p>
            <a:pPr marL="0" indent="0" algn="just">
              <a:buNone/>
            </a:pP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We really had a wonderful holiday in Spain. We just enjoyed </a:t>
            </a:r>
            <a:r>
              <a:rPr lang="en-US" sz="1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driving/to drive/drive 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through the countryside, and we often stopped </a:t>
            </a:r>
            <a:r>
              <a:rPr lang="en-US" sz="1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walk/walking/to walk 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round a mountain village. We met our friends, Bill and Sue, and they invited us </a:t>
            </a:r>
            <a:r>
              <a:rPr lang="en-US" sz="1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having/to have/have 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meal with them.</a:t>
            </a:r>
            <a:r>
              <a:rPr lang="en-US" sz="1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insisted on our </a:t>
            </a:r>
            <a:r>
              <a:rPr lang="en-US" sz="1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staying/to stay/stay 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them, but we couldn’t, as we had already booked a hotel. The weather was fantastic. The sun didn’t stop </a:t>
            </a:r>
            <a:r>
              <a:rPr lang="en-US" sz="1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shining/to shine/shine 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the time we were there.</a:t>
            </a:r>
          </a:p>
          <a:p>
            <a:pPr marL="0" indent="0" algn="just">
              <a:buNone/>
            </a:pP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Leaving Spain was very sad. Anyway, we’re looking forward to </a:t>
            </a:r>
            <a:r>
              <a:rPr lang="en-US" sz="1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see/seeing/to see 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soon.</a:t>
            </a:r>
          </a:p>
          <a:p>
            <a:pPr marL="0" indent="0" algn="just">
              <a:buNone/>
            </a:pP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Best wishes,</a:t>
            </a:r>
          </a:p>
          <a:p>
            <a:pPr marL="0" indent="0" algn="just">
              <a:buNone/>
            </a:pP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Sandra</a:t>
            </a:r>
          </a:p>
        </p:txBody>
      </p:sp>
    </p:spTree>
    <p:extLst>
      <p:ext uri="{BB962C8B-B14F-4D97-AF65-F5344CB8AC3E}">
        <p14:creationId xmlns:p14="http://schemas.microsoft.com/office/powerpoint/2010/main" val="971942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908720"/>
            <a:ext cx="8064896" cy="521744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Dear Dan,</a:t>
            </a:r>
          </a:p>
          <a:p>
            <a:pPr marL="0" indent="0" algn="just">
              <a:buNone/>
            </a:pP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We just wanted, </a:t>
            </a:r>
            <a:r>
              <a:rPr lang="en-US" sz="18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say 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 for giving us a lift before we caught the plane last week. It was a lovely evening, and we were happy </a:t>
            </a:r>
            <a:r>
              <a:rPr lang="en-US" sz="18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meet 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 friends, Pete and Sarah. We managed </a:t>
            </a:r>
            <a:r>
              <a:rPr lang="en-US" sz="18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get 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the airport with plenty of time to spare. We even tried </a:t>
            </a:r>
            <a:r>
              <a:rPr lang="en-US" sz="18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get 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earlier flight, but it wasn’t possible.</a:t>
            </a:r>
          </a:p>
          <a:p>
            <a:pPr marL="0" indent="0" algn="just">
              <a:buNone/>
            </a:pP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We really had a wonderful holiday in Spain. We just enjoyed </a:t>
            </a:r>
            <a:r>
              <a:rPr lang="en-US" sz="18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driving</a:t>
            </a:r>
            <a:r>
              <a:rPr lang="en-US" sz="1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through the countryside, and we often stopped </a:t>
            </a:r>
            <a:r>
              <a:rPr lang="en-US" sz="18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walk 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round a mountain village. We met our friends, Bill and Sue, and they invited us </a:t>
            </a:r>
            <a:r>
              <a:rPr lang="en-US" sz="18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have 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meal with them.</a:t>
            </a:r>
            <a:r>
              <a:rPr lang="en-US" sz="1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insisted on our </a:t>
            </a:r>
            <a:r>
              <a:rPr lang="en-US" sz="18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staying</a:t>
            </a:r>
            <a:r>
              <a:rPr lang="en-US" sz="1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them, but we couldn’t, as we had already booked a hotel. The weather was fantastic. The sun didn’t stop</a:t>
            </a:r>
            <a:r>
              <a:rPr lang="en-US" sz="1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shining 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the time we were there.</a:t>
            </a:r>
          </a:p>
          <a:p>
            <a:pPr marL="0" indent="0" algn="just">
              <a:buNone/>
            </a:pP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Leaving Spain was very sad. Anyway, we’re looking forward to </a:t>
            </a:r>
            <a:r>
              <a:rPr lang="en-US" sz="18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seeing 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soon.</a:t>
            </a:r>
          </a:p>
          <a:p>
            <a:pPr marL="0" indent="0" algn="just">
              <a:buNone/>
            </a:pP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Best wishes,</a:t>
            </a:r>
          </a:p>
          <a:p>
            <a:pPr marL="0" indent="0" algn="just">
              <a:buNone/>
            </a:pP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Sandra</a:t>
            </a:r>
          </a:p>
        </p:txBody>
      </p:sp>
    </p:spTree>
    <p:extLst>
      <p:ext uri="{BB962C8B-B14F-4D97-AF65-F5344CB8AC3E}">
        <p14:creationId xmlns:p14="http://schemas.microsoft.com/office/powerpoint/2010/main" val="350210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7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Тема74</Template>
  <TotalTime>982</TotalTime>
  <Words>928</Words>
  <Application>Microsoft Office PowerPoint</Application>
  <PresentationFormat>Экран (4:3)</PresentationFormat>
  <Paragraphs>86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Тема74</vt:lpstr>
      <vt:lpstr>Translate from English into Russian:</vt:lpstr>
      <vt:lpstr>Translate from English into Russian:</vt:lpstr>
      <vt:lpstr>Put the verbs in brackets into the infinitive or –ing form: </vt:lpstr>
      <vt:lpstr>Презентация PowerPoint</vt:lpstr>
      <vt:lpstr>Put the verbs in brackets into the infinitive or –ing form: </vt:lpstr>
      <vt:lpstr>Презентация PowerPoint</vt:lpstr>
      <vt:lpstr>Choose the right form: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Сергеева</dc:creator>
  <cp:lastModifiedBy>сергеев</cp:lastModifiedBy>
  <cp:revision>142</cp:revision>
  <dcterms:created xsi:type="dcterms:W3CDTF">2017-02-04T16:31:16Z</dcterms:created>
  <dcterms:modified xsi:type="dcterms:W3CDTF">2020-02-04T16:52:27Z</dcterms:modified>
</cp:coreProperties>
</file>