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56" r:id="rId3"/>
    <p:sldMasterId id="2147483780" r:id="rId4"/>
    <p:sldMasterId id="2147483792" r:id="rId5"/>
  </p:sldMasterIdLst>
  <p:sldIdLst>
    <p:sldId id="256" r:id="rId6"/>
    <p:sldId id="257" r:id="rId7"/>
    <p:sldId id="272" r:id="rId8"/>
    <p:sldId id="258" r:id="rId9"/>
    <p:sldId id="259" r:id="rId10"/>
    <p:sldId id="273" r:id="rId11"/>
    <p:sldId id="260" r:id="rId12"/>
    <p:sldId id="261" r:id="rId13"/>
    <p:sldId id="271" r:id="rId14"/>
    <p:sldId id="262" r:id="rId15"/>
    <p:sldId id="263" r:id="rId16"/>
    <p:sldId id="274" r:id="rId17"/>
    <p:sldId id="266" r:id="rId18"/>
    <p:sldId id="264" r:id="rId19"/>
    <p:sldId id="265" r:id="rId20"/>
    <p:sldId id="267" r:id="rId21"/>
    <p:sldId id="268" r:id="rId22"/>
    <p:sldId id="269" r:id="rId23"/>
    <p:sldId id="275" r:id="rId24"/>
    <p:sldId id="270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52" autoAdjust="0"/>
    <p:restoredTop sz="94660"/>
  </p:normalViewPr>
  <p:slideViewPr>
    <p:cSldViewPr>
      <p:cViewPr varScale="1">
        <p:scale>
          <a:sx n="86" d="100"/>
          <a:sy n="86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FB5C7-1570-4020-919D-E7609E09B074}" type="datetimeFigureOut">
              <a:rPr lang="ru-RU" smtClean="0"/>
              <a:pPr/>
              <a:t>06.01.2011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83C79-653E-4686-B3D4-576AA778C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January – New Year’s Day</a:t>
            </a:r>
            <a:endParaRPr lang="ru-RU" dirty="0"/>
          </a:p>
        </p:txBody>
      </p:sp>
      <p:pic>
        <p:nvPicPr>
          <p:cNvPr id="6" name="Содержимое 5" descr="новый год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454" y="1600200"/>
            <a:ext cx="604109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31 October - Halloween</a:t>
            </a:r>
            <a:endParaRPr lang="ru-RU" dirty="0"/>
          </a:p>
        </p:txBody>
      </p:sp>
      <p:pic>
        <p:nvPicPr>
          <p:cNvPr id="4" name="Содержимое 3" descr="25_hallowe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214422"/>
            <a:ext cx="4000528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Halloween’s lamp of pumpkin</a:t>
            </a:r>
            <a:endParaRPr lang="ru-RU" dirty="0"/>
          </a:p>
        </p:txBody>
      </p:sp>
      <p:pic>
        <p:nvPicPr>
          <p:cNvPr id="4" name="Содержимое 3" descr="1252704861_halloween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643050"/>
            <a:ext cx="5929354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People and even animals dress up for Halloween parties.</a:t>
            </a:r>
            <a:endParaRPr lang="ru-RU" dirty="0"/>
          </a:p>
        </p:txBody>
      </p:sp>
      <p:pic>
        <p:nvPicPr>
          <p:cNvPr id="4" name="Содержимое 3" descr="f_177245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810544"/>
            <a:ext cx="5715000" cy="410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5 November – Guy Fawkes’ Night</a:t>
            </a:r>
            <a:endParaRPr lang="ru-RU" dirty="0"/>
          </a:p>
        </p:txBody>
      </p:sp>
      <p:pic>
        <p:nvPicPr>
          <p:cNvPr id="4" name="Содержимое 3" descr="guy_fawke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300" y="1724819"/>
            <a:ext cx="2819400" cy="4276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Guy Fawkes’ Night</a:t>
            </a:r>
            <a:endParaRPr lang="ru-RU" dirty="0"/>
          </a:p>
        </p:txBody>
      </p:sp>
      <p:pic>
        <p:nvPicPr>
          <p:cNvPr id="4" name="Содержимое 3" descr="50844105_1257536953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378" y="1600200"/>
            <a:ext cx="701524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firework</a:t>
            </a:r>
            <a:endParaRPr lang="ru-RU" dirty="0"/>
          </a:p>
        </p:txBody>
      </p:sp>
      <p:pic>
        <p:nvPicPr>
          <p:cNvPr id="4" name="Содержимое 3" descr="50844121_1257537257_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600200"/>
            <a:ext cx="4857784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25 December – Christmas Festival</a:t>
            </a:r>
            <a:endParaRPr lang="ru-RU" dirty="0"/>
          </a:p>
        </p:txBody>
      </p:sp>
      <p:pic>
        <p:nvPicPr>
          <p:cNvPr id="4" name="Содержимое 3" descr="xmastreedu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214422"/>
            <a:ext cx="4643470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Father Christmas</a:t>
            </a:r>
            <a:endParaRPr lang="ru-RU" dirty="0"/>
          </a:p>
        </p:txBody>
      </p:sp>
      <p:pic>
        <p:nvPicPr>
          <p:cNvPr id="4" name="Содержимое 3" descr="Desbancado_Papa_No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139" y="1600200"/>
            <a:ext cx="615372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dinner</a:t>
            </a:r>
            <a:endParaRPr lang="ru-RU" dirty="0"/>
          </a:p>
        </p:txBody>
      </p:sp>
      <p:pic>
        <p:nvPicPr>
          <p:cNvPr id="4" name="Содержимое 3" descr="1290157626_184398_image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958180"/>
            <a:ext cx="5643602" cy="42569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Carolers</a:t>
            </a:r>
            <a:r>
              <a:rPr lang="en-GB" dirty="0" smtClean="0"/>
              <a:t> sing Christmas songs on Christmas Day.</a:t>
            </a:r>
            <a:endParaRPr lang="ru-RU" dirty="0"/>
          </a:p>
        </p:txBody>
      </p:sp>
      <p:pic>
        <p:nvPicPr>
          <p:cNvPr id="4" name="Содержимое 3" descr="b1738ce22092df035ff82b0d7f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00174"/>
            <a:ext cx="5072098" cy="5214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Ben is striking 12.</a:t>
            </a:r>
            <a:endParaRPr lang="ru-RU" dirty="0"/>
          </a:p>
        </p:txBody>
      </p:sp>
      <p:pic>
        <p:nvPicPr>
          <p:cNvPr id="4" name="Содержимое 3" descr="cdc2c0c385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Boxing Day</a:t>
            </a:r>
            <a:endParaRPr lang="ru-RU" dirty="0"/>
          </a:p>
        </p:txBody>
      </p:sp>
      <p:pic>
        <p:nvPicPr>
          <p:cNvPr id="4" name="Содержимое 3" descr="0_1b12a_dc9a1b41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Happy Christmas!!!</a:t>
            </a:r>
            <a:endParaRPr lang="ru-RU" dirty="0"/>
          </a:p>
        </p:txBody>
      </p:sp>
      <p:pic>
        <p:nvPicPr>
          <p:cNvPr id="4" name="Содержимое 3" descr="21b82533da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77695-b1b9f070b866dc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8286808" cy="5143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Wishes 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6" y="2928934"/>
            <a:ext cx="1991764" cy="23083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Merry Christmas, dear boys and girls!!!</a:t>
            </a:r>
          </a:p>
          <a:p>
            <a:r>
              <a:rPr lang="en-GB" dirty="0" smtClean="0"/>
              <a:t>Good luck!!!</a:t>
            </a:r>
          </a:p>
          <a:p>
            <a:r>
              <a:rPr lang="en-GB" dirty="0" smtClean="0"/>
              <a:t>Good marks!!!</a:t>
            </a:r>
          </a:p>
          <a:p>
            <a:r>
              <a:rPr lang="en-GB" dirty="0" smtClean="0"/>
              <a:t>Be healthy, wealthy and wise!!!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People wish each other</a:t>
            </a:r>
            <a:br>
              <a:rPr lang="en-GB" dirty="0" smtClean="0"/>
            </a:br>
            <a:r>
              <a:rPr lang="en-GB" dirty="0" smtClean="0"/>
              <a:t>“Happy New Year”</a:t>
            </a:r>
            <a:endParaRPr lang="ru-RU" dirty="0"/>
          </a:p>
        </p:txBody>
      </p:sp>
      <p:pic>
        <p:nvPicPr>
          <p:cNvPr id="4" name="Содержимое 3" descr="new yea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914" y="1600200"/>
            <a:ext cx="346817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14 February – St Valentine’s Day</a:t>
            </a:r>
            <a:endParaRPr lang="ru-RU" dirty="0"/>
          </a:p>
        </p:txBody>
      </p:sp>
      <p:pic>
        <p:nvPicPr>
          <p:cNvPr id="4" name="Содержимое 3" descr="valentines-day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Presents for sweethearts</a:t>
            </a:r>
            <a:endParaRPr lang="ru-RU" dirty="0"/>
          </a:p>
        </p:txBody>
      </p:sp>
      <p:pic>
        <p:nvPicPr>
          <p:cNvPr id="4" name="Содержимое 3" descr="21142417.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7215238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rose is a symbol of love.</a:t>
            </a:r>
            <a:endParaRPr lang="ru-RU" dirty="0"/>
          </a:p>
        </p:txBody>
      </p:sp>
      <p:pic>
        <p:nvPicPr>
          <p:cNvPr id="4" name="Содержимое 3" descr="a47aa2396e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Easter Festival</a:t>
            </a:r>
            <a:endParaRPr lang="ru-RU" dirty="0"/>
          </a:p>
        </p:txBody>
      </p:sp>
      <p:pic>
        <p:nvPicPr>
          <p:cNvPr id="4" name="Содержимое 3" descr="pash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6715172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Children get chocolate eggs.</a:t>
            </a:r>
            <a:endParaRPr lang="ru-RU" dirty="0"/>
          </a:p>
        </p:txBody>
      </p:sp>
      <p:pic>
        <p:nvPicPr>
          <p:cNvPr id="4" name="Содержимое 3" descr="23817873_pasha_08_082y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Easter means new life.</a:t>
            </a:r>
            <a:endParaRPr lang="ru-RU" dirty="0"/>
          </a:p>
        </p:txBody>
      </p:sp>
      <p:pic>
        <p:nvPicPr>
          <p:cNvPr id="4" name="Содержимое 3" descr="05201024ciplyatat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121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Тема Office</vt:lpstr>
      <vt:lpstr>1_Тема Office</vt:lpstr>
      <vt:lpstr>Техническая</vt:lpstr>
      <vt:lpstr>2_Тема Office</vt:lpstr>
      <vt:lpstr>3_Тема Office</vt:lpstr>
      <vt:lpstr>1 January – New Year’s Day</vt:lpstr>
      <vt:lpstr>Big Ben is striking 12.</vt:lpstr>
      <vt:lpstr>People wish each other “Happy New Year”</vt:lpstr>
      <vt:lpstr>14 February – St Valentine’s Day</vt:lpstr>
      <vt:lpstr>Presents for sweethearts</vt:lpstr>
      <vt:lpstr>Red rose is a symbol of love.</vt:lpstr>
      <vt:lpstr>Easter Festival</vt:lpstr>
      <vt:lpstr>Children get chocolate eggs.</vt:lpstr>
      <vt:lpstr>Easter means new life.</vt:lpstr>
      <vt:lpstr>31 October - Halloween</vt:lpstr>
      <vt:lpstr>Halloween’s lamp of pumpkin</vt:lpstr>
      <vt:lpstr>People and even animals dress up for Halloween parties.</vt:lpstr>
      <vt:lpstr>5 November – Guy Fawkes’ Night</vt:lpstr>
      <vt:lpstr> Guy Fawkes’ Night</vt:lpstr>
      <vt:lpstr>Big firework</vt:lpstr>
      <vt:lpstr>25 December – Christmas Festival</vt:lpstr>
      <vt:lpstr>Father Christmas</vt:lpstr>
      <vt:lpstr>Big dinner</vt:lpstr>
      <vt:lpstr>Carolers sing Christmas songs on Christmas Day.</vt:lpstr>
      <vt:lpstr>Boxing Day</vt:lpstr>
      <vt:lpstr>Happy Christmas!!!</vt:lpstr>
      <vt:lpstr>Wishes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January – New Year’s Day</dc:title>
  <dc:creator>DNA7 X86</dc:creator>
  <cp:lastModifiedBy>DNA7 X86</cp:lastModifiedBy>
  <cp:revision>7</cp:revision>
  <dcterms:created xsi:type="dcterms:W3CDTF">2011-01-03T15:20:11Z</dcterms:created>
  <dcterms:modified xsi:type="dcterms:W3CDTF">2011-01-06T08:35:55Z</dcterms:modified>
</cp:coreProperties>
</file>