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1" r:id="rId4"/>
    <p:sldId id="268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83" d="100"/>
          <a:sy n="83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ABF12-AB78-44B9-A0DE-FC7D36B7F17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smtClean="0"/>
              <a:t>Continuous Tense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Прошедшее длительное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482" y="275004"/>
            <a:ext cx="753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Прошедшее длительное время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Образование: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47" y="1772816"/>
            <a:ext cx="4215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/ he / she / it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/ you / they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501008"/>
            <a:ext cx="8276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cooking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Мы готовили обед.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dinner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Ты готовил обед?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dinner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Он готовил обед.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7348" y="2049814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 + </a:t>
            </a:r>
            <a:r>
              <a:rPr lang="en-US" sz="3600" b="1" dirty="0" err="1" smtClean="0"/>
              <a:t>ing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8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86" y="1412776"/>
            <a:ext cx="8087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обозначения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длилось в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момент в прошлом.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 cooking dinner at one o’clock yesterday.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готовили обед в час дня вчера.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61056"/>
            <a:ext cx="4047946" cy="26969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482" y="275004"/>
            <a:ext cx="753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Прошедшее длительное время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Употребление: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" y="3789040"/>
            <a:ext cx="3289809" cy="21867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986" y="1412776"/>
            <a:ext cx="89678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обозначения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длилось, когда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ругое действие его прервало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 working at the project, when Jack came in.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работали над проектом, когда Джек вошел.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482" y="275004"/>
            <a:ext cx="753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Прошедшее длительное время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Употребление: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" y="3501008"/>
            <a:ext cx="3525825" cy="23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31" y="4077072"/>
            <a:ext cx="3308537" cy="21505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99" y="286834"/>
            <a:ext cx="8613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прошедшее длительное время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3110"/>
            <a:ext cx="81515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(take)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bath when the phone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Last evening at 8 p.m. we … (watch) TV.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(think)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you, when you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you … (do) your homework when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1969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66857"/>
            <a:ext cx="763292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taking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bath when the phone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ванну, когда зазвонил телефон.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Last evening at 8 p.m. we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watching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вечером в 8 часов мы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thinking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you, when you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 in.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тебе, когда ты пришла.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homework when I called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yesterday?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домашнюю работу, когда я позвонил вчера?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301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Past Continuous Tense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Tenses</dc:title>
  <dc:creator>сергеев</dc:creator>
  <cp:lastModifiedBy>сергеев</cp:lastModifiedBy>
  <cp:revision>15</cp:revision>
  <dcterms:created xsi:type="dcterms:W3CDTF">2020-11-11T19:59:18Z</dcterms:created>
  <dcterms:modified xsi:type="dcterms:W3CDTF">2020-11-22T20:15:36Z</dcterms:modified>
</cp:coreProperties>
</file>