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97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D6028-43B6-4F0B-885A-FAFB200F1809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8CFD-3F32-4703-9813-EE62F1D3DD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D6028-43B6-4F0B-885A-FAFB200F1809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8CFD-3F32-4703-9813-EE62F1D3DD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D6028-43B6-4F0B-885A-FAFB200F1809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8CFD-3F32-4703-9813-EE62F1D3DD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D6028-43B6-4F0B-885A-FAFB200F1809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8CFD-3F32-4703-9813-EE62F1D3DD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D6028-43B6-4F0B-885A-FAFB200F1809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8CFD-3F32-4703-9813-EE62F1D3DD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D6028-43B6-4F0B-885A-FAFB200F1809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8CFD-3F32-4703-9813-EE62F1D3DD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D6028-43B6-4F0B-885A-FAFB200F1809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8CFD-3F32-4703-9813-EE62F1D3DD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D6028-43B6-4F0B-885A-FAFB200F1809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8CFD-3F32-4703-9813-EE62F1D3DD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D6028-43B6-4F0B-885A-FAFB200F1809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8CFD-3F32-4703-9813-EE62F1D3DD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D6028-43B6-4F0B-885A-FAFB200F1809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8CFD-3F32-4703-9813-EE62F1D3DD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D6028-43B6-4F0B-885A-FAFB200F1809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8CFD-3F32-4703-9813-EE62F1D3DD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D6028-43B6-4F0B-885A-FAFB200F1809}" type="datetimeFigureOut">
              <a:rPr lang="ru-RU" smtClean="0"/>
              <a:t>22.09.2013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68CFD-3F32-4703-9813-EE62F1D3DD1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268760"/>
            <a:ext cx="885780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dirty="0" smtClean="0"/>
              <a:t>Speaking about famous people</a:t>
            </a:r>
          </a:p>
          <a:p>
            <a:pPr algn="ctr"/>
            <a:r>
              <a:rPr lang="en-GB" sz="5400" dirty="0" smtClean="0"/>
              <a:t>Form 7</a:t>
            </a:r>
            <a:endParaRPr lang="ru-RU" sz="5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fe68c246819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67106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716016" y="1772816"/>
            <a:ext cx="431560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 smtClean="0"/>
              <a:t>Peter I</a:t>
            </a:r>
          </a:p>
          <a:p>
            <a:r>
              <a:rPr lang="en-GB" sz="5400" dirty="0" smtClean="0"/>
              <a:t>30. 05. 1672 – </a:t>
            </a:r>
          </a:p>
          <a:p>
            <a:r>
              <a:rPr lang="en-GB" sz="5400" dirty="0" smtClean="0"/>
              <a:t>28. 01. 1725</a:t>
            </a:r>
          </a:p>
          <a:p>
            <a:r>
              <a:rPr lang="en-GB" sz="5400" dirty="0" smtClean="0"/>
              <a:t>Russia</a:t>
            </a:r>
            <a:endParaRPr lang="ru-RU"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890_2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715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24128" y="620688"/>
            <a:ext cx="3860352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William </a:t>
            </a:r>
          </a:p>
          <a:p>
            <a:r>
              <a:rPr lang="en-GB" sz="4800" dirty="0" smtClean="0"/>
              <a:t>Shakespeare</a:t>
            </a:r>
          </a:p>
          <a:p>
            <a:r>
              <a:rPr lang="en-GB" sz="4800" dirty="0" smtClean="0"/>
              <a:t>26. 04. 1564 – </a:t>
            </a:r>
          </a:p>
          <a:p>
            <a:r>
              <a:rPr lang="en-GB" sz="4800" dirty="0" smtClean="0"/>
              <a:t>23. 04. 1616</a:t>
            </a:r>
          </a:p>
          <a:p>
            <a:r>
              <a:rPr lang="en-GB" sz="4800" dirty="0" smtClean="0"/>
              <a:t>Britain</a:t>
            </a:r>
            <a:endParaRPr lang="ru-RU" sz="4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George-Washington-big_thum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29208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36096" y="1196752"/>
            <a:ext cx="4315605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 smtClean="0"/>
              <a:t>George </a:t>
            </a:r>
          </a:p>
          <a:p>
            <a:r>
              <a:rPr lang="en-GB" sz="5400" dirty="0" smtClean="0"/>
              <a:t>Washington</a:t>
            </a:r>
          </a:p>
          <a:p>
            <a:r>
              <a:rPr lang="en-GB" sz="5400" dirty="0" smtClean="0"/>
              <a:t>22. 02. 1732 – </a:t>
            </a:r>
          </a:p>
          <a:p>
            <a:r>
              <a:rPr lang="en-GB" sz="5400" dirty="0" smtClean="0"/>
              <a:t>14. 12. 1799</a:t>
            </a:r>
          </a:p>
          <a:p>
            <a:r>
              <a:rPr lang="en-GB" sz="5400" dirty="0" smtClean="0"/>
              <a:t>The USA</a:t>
            </a:r>
            <a:endParaRPr lang="ru-RU" sz="5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82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29208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64088" y="548680"/>
            <a:ext cx="4315605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 smtClean="0"/>
              <a:t>Leonardo </a:t>
            </a:r>
          </a:p>
          <a:p>
            <a:r>
              <a:rPr lang="en-GB" sz="5400" dirty="0" err="1" smtClean="0"/>
              <a:t>Da</a:t>
            </a:r>
            <a:r>
              <a:rPr lang="en-GB" sz="5400" dirty="0" smtClean="0"/>
              <a:t> Vinci</a:t>
            </a:r>
          </a:p>
          <a:p>
            <a:r>
              <a:rPr lang="en-GB" sz="5400" dirty="0" smtClean="0"/>
              <a:t>15. 04. 1452 – </a:t>
            </a:r>
          </a:p>
          <a:p>
            <a:r>
              <a:rPr lang="en-GB" sz="5400" dirty="0" smtClean="0"/>
              <a:t>02. 05. 1519</a:t>
            </a:r>
          </a:p>
          <a:p>
            <a:r>
              <a:rPr lang="en-GB" sz="5400" dirty="0" smtClean="0"/>
              <a:t>Italy </a:t>
            </a:r>
            <a:endParaRPr lang="ru-RU" sz="5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ndira_gandhi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36096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508104" y="836712"/>
            <a:ext cx="431560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 err="1" smtClean="0"/>
              <a:t>Indira</a:t>
            </a:r>
            <a:r>
              <a:rPr lang="en-GB" sz="5400" dirty="0" smtClean="0"/>
              <a:t> </a:t>
            </a:r>
            <a:r>
              <a:rPr lang="en-GB" sz="5400" dirty="0" err="1" smtClean="0"/>
              <a:t>Gandi</a:t>
            </a:r>
            <a:endParaRPr lang="en-GB" sz="5400" dirty="0" smtClean="0"/>
          </a:p>
          <a:p>
            <a:r>
              <a:rPr lang="en-GB" sz="5400" dirty="0" smtClean="0"/>
              <a:t>19. 11. 1917 – </a:t>
            </a:r>
          </a:p>
          <a:p>
            <a:r>
              <a:rPr lang="en-GB" sz="5400" dirty="0" smtClean="0"/>
              <a:t>31. 10. 1984</a:t>
            </a:r>
          </a:p>
          <a:p>
            <a:r>
              <a:rPr lang="en-GB" sz="5400" dirty="0" smtClean="0"/>
              <a:t>India</a:t>
            </a:r>
            <a:endParaRPr lang="ru-RU" sz="5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040767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76056" y="1052736"/>
            <a:ext cx="431560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 smtClean="0"/>
              <a:t>Princess Diana</a:t>
            </a:r>
          </a:p>
          <a:p>
            <a:pPr marL="342900" indent="-342900"/>
            <a:r>
              <a:rPr lang="en-GB" sz="5400" dirty="0"/>
              <a:t>0</a:t>
            </a:r>
            <a:r>
              <a:rPr lang="en-GB" sz="5400" dirty="0" smtClean="0"/>
              <a:t>1. 07. 1961 – </a:t>
            </a:r>
          </a:p>
          <a:p>
            <a:pPr marL="342900" indent="-342900"/>
            <a:r>
              <a:rPr lang="en-GB" sz="5400" dirty="0" smtClean="0"/>
              <a:t>31. 08. 1997</a:t>
            </a:r>
          </a:p>
          <a:p>
            <a:pPr marL="342900" indent="-342900"/>
            <a:r>
              <a:rPr lang="en-GB" sz="5400" dirty="0" smtClean="0"/>
              <a:t>Britain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92</Words>
  <Application>Microsoft Office PowerPoint</Application>
  <PresentationFormat>Экран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Сергеева</dc:creator>
  <cp:lastModifiedBy>DNA7 X86</cp:lastModifiedBy>
  <cp:revision>2</cp:revision>
  <dcterms:created xsi:type="dcterms:W3CDTF">2013-09-22T11:06:29Z</dcterms:created>
  <dcterms:modified xsi:type="dcterms:W3CDTF">2013-09-22T11:21:27Z</dcterms:modified>
</cp:coreProperties>
</file>