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3" r:id="rId4"/>
    <p:sldId id="264" r:id="rId5"/>
    <p:sldId id="271" r:id="rId6"/>
    <p:sldId id="27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E8ADDF0D-A696-4B02-80E0-6B93E01AE4B1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C5D76D6-C677-4C9E-B244-FFC48FF4615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dirty="0" smtClean="0"/>
              <a:t>Будущее время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Английский язык</a:t>
            </a:r>
          </a:p>
          <a:p>
            <a:r>
              <a:rPr lang="ru-RU" dirty="0" smtClean="0"/>
              <a:t>7класс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70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Формообразование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7800" b="1" dirty="0" smtClean="0">
                <a:solidFill>
                  <a:srgbClr val="0070C0"/>
                </a:solidFill>
              </a:rPr>
              <a:t>Future </a:t>
            </a:r>
            <a:r>
              <a:rPr lang="en-US" sz="7800" b="1" dirty="0" smtClean="0">
                <a:solidFill>
                  <a:srgbClr val="0070C0"/>
                </a:solidFill>
              </a:rPr>
              <a:t>Simple </a:t>
            </a:r>
            <a:endParaRPr lang="ru-RU" sz="7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7800" b="1" dirty="0" smtClean="0">
                <a:solidFill>
                  <a:srgbClr val="0070C0"/>
                </a:solidFill>
              </a:rPr>
              <a:t>will</a:t>
            </a:r>
            <a:r>
              <a:rPr lang="ru-RU" sz="7800" b="1" dirty="0" smtClean="0">
                <a:solidFill>
                  <a:srgbClr val="0070C0"/>
                </a:solidFill>
              </a:rPr>
              <a:t>  </a:t>
            </a:r>
            <a:r>
              <a:rPr lang="ru-RU" sz="7800" b="1" dirty="0" smtClean="0">
                <a:solidFill>
                  <a:srgbClr val="0070C0"/>
                </a:solidFill>
              </a:rPr>
              <a:t>+   </a:t>
            </a:r>
            <a:r>
              <a:rPr lang="en-US" sz="7800" b="1" dirty="0" smtClean="0">
                <a:solidFill>
                  <a:srgbClr val="FF0000"/>
                </a:solidFill>
              </a:rPr>
              <a:t>V</a:t>
            </a:r>
            <a:endParaRPr lang="ru-RU" sz="7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56992"/>
            <a:ext cx="4270894" cy="2844023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67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Употребление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solidFill>
                  <a:srgbClr val="0070C0"/>
                </a:solidFill>
              </a:rPr>
              <a:t>Future </a:t>
            </a:r>
            <a:r>
              <a:rPr lang="en-US" sz="4800" b="1" dirty="0" smtClean="0">
                <a:solidFill>
                  <a:srgbClr val="0070C0"/>
                </a:solidFill>
              </a:rPr>
              <a:t>Simple </a:t>
            </a:r>
            <a:endParaRPr lang="ru-RU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3768" y="1556792"/>
            <a:ext cx="782137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/>
              <a:t>Прогнозы, предсказания на </a:t>
            </a:r>
            <a:r>
              <a:rPr lang="ru-RU" sz="2800" b="1" dirty="0" smtClean="0"/>
              <a:t>будущее</a:t>
            </a:r>
          </a:p>
          <a:p>
            <a:r>
              <a:rPr lang="ru-RU" sz="2800" b="1" dirty="0"/>
              <a:t>н</a:t>
            </a:r>
            <a:r>
              <a:rPr lang="ru-RU" sz="2800" b="1" dirty="0" smtClean="0"/>
              <a:t>а основе того, что мы думаем или </a:t>
            </a:r>
          </a:p>
          <a:p>
            <a:r>
              <a:rPr lang="ru-RU" sz="2800" b="1" dirty="0" smtClean="0"/>
              <a:t>представляем</a:t>
            </a:r>
            <a:r>
              <a:rPr lang="en-US" sz="2800" b="1" dirty="0"/>
              <a:t>.</a:t>
            </a:r>
            <a:endParaRPr lang="ru-RU" sz="2800" b="1" dirty="0" smtClean="0"/>
          </a:p>
          <a:p>
            <a:r>
              <a:rPr lang="ru-RU" sz="2800" dirty="0" smtClean="0"/>
              <a:t>Например: </a:t>
            </a:r>
            <a:r>
              <a:rPr lang="en-US" sz="2800" dirty="0" smtClean="0"/>
              <a:t>I think </a:t>
            </a:r>
            <a:r>
              <a:rPr lang="en-US" sz="2800" dirty="0" smtClean="0"/>
              <a:t>life will be very different in 2100.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412776"/>
            <a:ext cx="1591968" cy="12461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89040"/>
            <a:ext cx="3309937" cy="230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430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Придаточные предложения условия / времени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868" y="1052736"/>
            <a:ext cx="7488832" cy="245357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6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НО!</a:t>
            </a:r>
            <a:r>
              <a:rPr lang="ru-RU" sz="3600" b="1" dirty="0" smtClean="0">
                <a:solidFill>
                  <a:srgbClr val="0070C0"/>
                </a:solidFill>
              </a:rPr>
              <a:t> После </a:t>
            </a:r>
            <a:r>
              <a:rPr lang="en-US" sz="3600" b="1" dirty="0" smtClean="0">
                <a:solidFill>
                  <a:srgbClr val="0070C0"/>
                </a:solidFill>
              </a:rPr>
              <a:t>if / when </a:t>
            </a:r>
            <a:r>
              <a:rPr lang="ru-RU" sz="3600" b="1" dirty="0" smtClean="0">
                <a:solidFill>
                  <a:srgbClr val="0070C0"/>
                </a:solidFill>
              </a:rPr>
              <a:t>вместо</a:t>
            </a:r>
            <a:r>
              <a:rPr lang="en-US" sz="3600" b="1" dirty="0" smtClean="0">
                <a:solidFill>
                  <a:srgbClr val="0070C0"/>
                </a:solidFill>
              </a:rPr>
              <a:t> Future Simple </a:t>
            </a:r>
            <a:r>
              <a:rPr lang="ru-RU" sz="3600" b="1" dirty="0" smtClean="0">
                <a:solidFill>
                  <a:srgbClr val="0070C0"/>
                </a:solidFill>
              </a:rPr>
              <a:t>мы используем </a:t>
            </a:r>
            <a:r>
              <a:rPr lang="en-US" sz="3600" b="1" dirty="0" smtClean="0">
                <a:solidFill>
                  <a:srgbClr val="0070C0"/>
                </a:solidFill>
              </a:rPr>
              <a:t>Present Simple</a:t>
            </a:r>
            <a:r>
              <a:rPr lang="ru-RU" sz="3600" b="1" dirty="0" smtClean="0">
                <a:solidFill>
                  <a:srgbClr val="0070C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chemeClr val="tx1"/>
                </a:solidFill>
              </a:rPr>
              <a:t>Формообразование 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(</a:t>
            </a:r>
            <a:r>
              <a:rPr lang="en-US" sz="3600" b="1" dirty="0" smtClean="0">
                <a:solidFill>
                  <a:srgbClr val="0070C0"/>
                </a:solidFill>
              </a:rPr>
              <a:t>do (does))</a:t>
            </a:r>
            <a:r>
              <a:rPr lang="ru-RU" sz="3600" b="1" dirty="0" smtClean="0">
                <a:solidFill>
                  <a:srgbClr val="0070C0"/>
                </a:solidFill>
              </a:rPr>
              <a:t>  </a:t>
            </a:r>
            <a:r>
              <a:rPr lang="ru-RU" sz="3600" b="1" dirty="0" smtClean="0">
                <a:solidFill>
                  <a:srgbClr val="0070C0"/>
                </a:solidFill>
              </a:rPr>
              <a:t>+   </a:t>
            </a:r>
            <a:r>
              <a:rPr lang="en-US" sz="3600" b="1" dirty="0" smtClean="0">
                <a:solidFill>
                  <a:srgbClr val="FF0000"/>
                </a:solidFill>
              </a:rPr>
              <a:t>V(s)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3600" dirty="0" smtClean="0"/>
              <a:t>В главном предложении используем </a:t>
            </a:r>
            <a:r>
              <a:rPr lang="en-US" sz="3600" dirty="0" smtClean="0"/>
              <a:t>Future Simple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5405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Придаточные предложения условия / времени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488832" cy="245357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Например: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tx1"/>
                </a:solidFill>
              </a:rPr>
              <a:t>If people </a:t>
            </a:r>
            <a:r>
              <a:rPr lang="en-US" sz="2800" b="1" dirty="0" smtClean="0">
                <a:solidFill>
                  <a:srgbClr val="FF0000"/>
                </a:solidFill>
              </a:rPr>
              <a:t>invent</a:t>
            </a:r>
            <a:r>
              <a:rPr lang="en-US" sz="2800" b="1" dirty="0" smtClean="0">
                <a:solidFill>
                  <a:schemeClr val="tx1"/>
                </a:solidFill>
              </a:rPr>
              <a:t> new fuel, cars </a:t>
            </a:r>
            <a:r>
              <a:rPr lang="en-US" sz="2800" b="1" dirty="0" smtClean="0">
                <a:solidFill>
                  <a:srgbClr val="0070C0"/>
                </a:solidFill>
              </a:rPr>
              <a:t>will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not</a:t>
            </a:r>
            <a:r>
              <a:rPr lang="en-US" sz="2800" b="1" dirty="0" smtClean="0">
                <a:solidFill>
                  <a:schemeClr val="tx1"/>
                </a:solidFill>
              </a:rPr>
              <a:t> pollute the air.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Если люди изобретут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новое топливо, машины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не будут загрязнять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воздух.</a:t>
            </a:r>
          </a:p>
          <a:p>
            <a:pPr marL="0" indent="0">
              <a:buNone/>
            </a:pPr>
            <a:endParaRPr lang="en-US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4904"/>
            <a:ext cx="4083607" cy="229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78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Придаточные предложения условия / времени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868" y="1052736"/>
            <a:ext cx="7488832" cy="245357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Например: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tx1"/>
                </a:solidFill>
              </a:rPr>
              <a:t>When I </a:t>
            </a:r>
            <a:r>
              <a:rPr lang="en-US" sz="2800" b="1" dirty="0" smtClean="0">
                <a:solidFill>
                  <a:srgbClr val="FF0000"/>
                </a:solidFill>
              </a:rPr>
              <a:t>go</a:t>
            </a:r>
            <a:r>
              <a:rPr lang="en-US" sz="2800" b="1" dirty="0" smtClean="0">
                <a:solidFill>
                  <a:schemeClr val="tx1"/>
                </a:solidFill>
              </a:rPr>
              <a:t> to Spain, I </a:t>
            </a:r>
            <a:r>
              <a:rPr lang="en-US" sz="2800" b="1" dirty="0" smtClean="0">
                <a:solidFill>
                  <a:srgbClr val="0070C0"/>
                </a:solidFill>
              </a:rPr>
              <a:t>will take </a:t>
            </a:r>
            <a:r>
              <a:rPr lang="en-US" sz="2800" b="1" dirty="0" smtClean="0">
                <a:solidFill>
                  <a:schemeClr val="tx1"/>
                </a:solidFill>
              </a:rPr>
              <a:t>lots of photographs.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Когда я поеду в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Испанию, я буду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много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фотографировать.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44825"/>
            <a:ext cx="4702796" cy="313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986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301</TotalTime>
  <Words>138</Words>
  <Application>Microsoft Office PowerPoint</Application>
  <PresentationFormat>Экран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NewsPrint</vt:lpstr>
      <vt:lpstr>Будущее время</vt:lpstr>
      <vt:lpstr>Формообразование </vt:lpstr>
      <vt:lpstr>Употребление</vt:lpstr>
      <vt:lpstr>Придаточные предложения условия / времени</vt:lpstr>
      <vt:lpstr>Придаточные предложения условия / времени</vt:lpstr>
      <vt:lpstr>Придаточные предложения условия / времени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Неопределенный артикль</dc:title>
  <dc:creator>сергеев</dc:creator>
  <cp:lastModifiedBy>сергеев</cp:lastModifiedBy>
  <cp:revision>30</cp:revision>
  <dcterms:created xsi:type="dcterms:W3CDTF">2020-12-07T15:04:15Z</dcterms:created>
  <dcterms:modified xsi:type="dcterms:W3CDTF">2020-12-14T17:47:28Z</dcterms:modified>
</cp:coreProperties>
</file>