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86D6-2D92-4D33-B49D-2F7EF2A5FADC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D9B0-7DF0-4C4E-B1DA-ED862AD44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86D6-2D92-4D33-B49D-2F7EF2A5FADC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D9B0-7DF0-4C4E-B1DA-ED862AD44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86D6-2D92-4D33-B49D-2F7EF2A5FADC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D9B0-7DF0-4C4E-B1DA-ED862AD44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86D6-2D92-4D33-B49D-2F7EF2A5FADC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D9B0-7DF0-4C4E-B1DA-ED862AD44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86D6-2D92-4D33-B49D-2F7EF2A5FADC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D9B0-7DF0-4C4E-B1DA-ED862AD44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86D6-2D92-4D33-B49D-2F7EF2A5FADC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D9B0-7DF0-4C4E-B1DA-ED862AD44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86D6-2D92-4D33-B49D-2F7EF2A5FADC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D9B0-7DF0-4C4E-B1DA-ED862AD44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86D6-2D92-4D33-B49D-2F7EF2A5FADC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D9B0-7DF0-4C4E-B1DA-ED862AD44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86D6-2D92-4D33-B49D-2F7EF2A5FADC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D9B0-7DF0-4C4E-B1DA-ED862AD44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86D6-2D92-4D33-B49D-2F7EF2A5FADC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D9B0-7DF0-4C4E-B1DA-ED862AD44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86D6-2D92-4D33-B49D-2F7EF2A5FADC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D9B0-7DF0-4C4E-B1DA-ED862AD44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F86D6-2D92-4D33-B49D-2F7EF2A5FADC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6D9B0-7DF0-4C4E-B1DA-ED862AD449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43808" y="1772816"/>
            <a:ext cx="34339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Wales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wenfrew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920880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bout-Br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312" y="1719262"/>
            <a:ext cx="7953375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l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8227" y="0"/>
            <a:ext cx="60875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ypics.ru-23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143000"/>
            <a:ext cx="7620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1376_520329608024651_3570054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533525"/>
            <a:ext cx="5715000" cy="3790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9347082648034854GOUSN6xk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857500" cy="4133850"/>
          </a:xfrm>
          <a:prstGeom prst="rect">
            <a:avLst/>
          </a:prstGeom>
        </p:spPr>
      </p:pic>
      <p:pic>
        <p:nvPicPr>
          <p:cNvPr id="4" name="Рисунок 3" descr="120714023925339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620688"/>
            <a:ext cx="4705350" cy="3171825"/>
          </a:xfrm>
          <a:prstGeom prst="rect">
            <a:avLst/>
          </a:prstGeom>
        </p:spPr>
      </p:pic>
      <p:pic>
        <p:nvPicPr>
          <p:cNvPr id="5" name="Рисунок 4" descr="pipedream-long-independence-declaring-4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365104"/>
            <a:ext cx="3528392" cy="22258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4648446_millennium-stadium-sw-cor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7920880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es-v-England-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7632848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hensw__rdigkeiten_wales_snowdon_von_david_hughes_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75" y="1400175"/>
            <a:ext cx="5429250" cy="4057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1</cp:revision>
  <dcterms:created xsi:type="dcterms:W3CDTF">2014-02-09T07:05:10Z</dcterms:created>
  <dcterms:modified xsi:type="dcterms:W3CDTF">2014-02-09T07:12:39Z</dcterms:modified>
</cp:coreProperties>
</file>