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F500E-17C2-44F0-9BA0-B648E990C3DA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0EB04-CA43-4F25-8E72-02880B76A79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dirty="0" smtClean="0">
                <a:solidFill>
                  <a:srgbClr val="FF0000"/>
                </a:solidFill>
              </a:rPr>
              <a:t>Stonehenge 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Form 6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661248"/>
            <a:ext cx="90566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Stonehenge is </a:t>
            </a:r>
          </a:p>
          <a:p>
            <a:r>
              <a:rPr lang="en-GB" sz="3600" dirty="0"/>
              <a:t> </a:t>
            </a:r>
            <a:r>
              <a:rPr lang="en-GB" sz="3600" dirty="0" smtClean="0"/>
              <a:t>                  one of Europe’s biggest stone circles.</a:t>
            </a:r>
            <a:endParaRPr lang="ru-RU" sz="3600" dirty="0"/>
          </a:p>
        </p:txBody>
      </p:sp>
      <p:pic>
        <p:nvPicPr>
          <p:cNvPr id="4" name="Рисунок 3" descr="7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332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5517232"/>
            <a:ext cx="89502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The height of some stones is </a:t>
            </a:r>
          </a:p>
          <a:p>
            <a:r>
              <a:rPr lang="en-GB" sz="3600" dirty="0"/>
              <a:t> </a:t>
            </a:r>
            <a:r>
              <a:rPr lang="en-GB" sz="3600" dirty="0" smtClean="0"/>
              <a:t>                                 about ten or twelve metres.</a:t>
            </a:r>
            <a:endParaRPr lang="ru-RU" sz="3600" dirty="0"/>
          </a:p>
        </p:txBody>
      </p:sp>
      <p:pic>
        <p:nvPicPr>
          <p:cNvPr id="5" name="Рисунок 4" descr="stonehen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4452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5445224"/>
            <a:ext cx="68341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Scientists think that the oldest part </a:t>
            </a:r>
          </a:p>
          <a:p>
            <a:r>
              <a:rPr lang="en-GB" sz="3600" dirty="0" smtClean="0"/>
              <a:t>of Stonehenge is 5’000 years old.</a:t>
            </a:r>
            <a:endParaRPr lang="ru-RU" sz="3600" dirty="0"/>
          </a:p>
        </p:txBody>
      </p:sp>
      <p:pic>
        <p:nvPicPr>
          <p:cNvPr id="3" name="Рисунок 2" descr="сосос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37321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373216"/>
            <a:ext cx="88020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Some people think that the Druids </a:t>
            </a:r>
          </a:p>
          <a:p>
            <a:r>
              <a:rPr lang="en-GB" sz="3600" dirty="0" smtClean="0"/>
              <a:t>                                                   built Stonehenge.</a:t>
            </a:r>
            <a:endParaRPr lang="ru-RU" sz="3600" dirty="0"/>
          </a:p>
        </p:txBody>
      </p:sp>
      <p:pic>
        <p:nvPicPr>
          <p:cNvPr id="3" name="Рисунок 2" descr="673149_257074_128609959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3732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549676"/>
            <a:ext cx="811677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Some people think that Stonehenge </a:t>
            </a:r>
          </a:p>
          <a:p>
            <a:r>
              <a:rPr lang="en-GB" sz="3600" dirty="0" smtClean="0"/>
              <a:t>was used as a calendar.  Others think </a:t>
            </a:r>
          </a:p>
          <a:p>
            <a:r>
              <a:rPr lang="en-GB" sz="3600" dirty="0" smtClean="0"/>
              <a:t>that people used Stonehenge for religious </a:t>
            </a:r>
          </a:p>
          <a:p>
            <a:r>
              <a:rPr lang="en-GB" sz="3600" dirty="0" smtClean="0"/>
              <a:t>ceremonies.</a:t>
            </a:r>
            <a:endParaRPr lang="ru-RU" sz="3600" dirty="0"/>
          </a:p>
        </p:txBody>
      </p:sp>
      <p:pic>
        <p:nvPicPr>
          <p:cNvPr id="3" name="Рисунок 2" descr="_47363936_stonehenge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0"/>
            <a:ext cx="7848872" cy="44653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5661248"/>
            <a:ext cx="7495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Now Stonehenge is a tourist attraction.</a:t>
            </a:r>
            <a:endParaRPr lang="ru-RU" sz="3600" dirty="0"/>
          </a:p>
        </p:txBody>
      </p:sp>
      <p:pic>
        <p:nvPicPr>
          <p:cNvPr id="3" name="Рисунок 2" descr="27-stonehenge-tourist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"/>
            <a:ext cx="7704856" cy="55673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77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Stonehenge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Stonehenge</dc:title>
  <dc:creator>DNA7 X86</dc:creator>
  <cp:lastModifiedBy>DNA7 X86</cp:lastModifiedBy>
  <cp:revision>2</cp:revision>
  <dcterms:created xsi:type="dcterms:W3CDTF">2013-11-10T14:47:55Z</dcterms:created>
  <dcterms:modified xsi:type="dcterms:W3CDTF">2013-11-10T15:02:56Z</dcterms:modified>
</cp:coreProperties>
</file>