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42B6-39F2-45FC-A361-19C5D25F195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AA12-D321-4C46-96CA-00E96A5AC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68760"/>
            <a:ext cx="588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In Great Britain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749707_manchiestier-iunaitied-porto3-2009-04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379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football match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f8e6_b47fda7a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3573016"/>
          </a:xfrm>
          <a:prstGeom prst="rect">
            <a:avLst/>
          </a:prstGeom>
        </p:spPr>
      </p:pic>
      <p:pic>
        <p:nvPicPr>
          <p:cNvPr id="3" name="Рисунок 2" descr="98859651_9_Dolina_cvetov_v_Ind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3573016"/>
          </a:xfrm>
          <a:prstGeom prst="rect">
            <a:avLst/>
          </a:prstGeom>
        </p:spPr>
      </p:pic>
      <p:pic>
        <p:nvPicPr>
          <p:cNvPr id="4" name="Рисунок 3" descr="1287580229_4101368789_bccc8ff1f2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5580112" cy="3645024"/>
          </a:xfrm>
          <a:prstGeom prst="rect">
            <a:avLst/>
          </a:prstGeom>
        </p:spPr>
      </p:pic>
      <p:pic>
        <p:nvPicPr>
          <p:cNvPr id="5" name="Рисунок 4" descr="43c51913a6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12976"/>
            <a:ext cx="3707904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88640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Scotland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1f9fe957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533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capital of Great Britain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7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23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London Eye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72408" cy="5400600"/>
          </a:xfrm>
          <a:prstGeom prst="rect">
            <a:avLst/>
          </a:prstGeom>
        </p:spPr>
      </p:pic>
      <p:pic>
        <p:nvPicPr>
          <p:cNvPr id="3" name="Рисунок 2" descr="s00217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680520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013176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Golden </a:t>
            </a:r>
            <a:r>
              <a:rPr lang="en-GB" sz="3600" b="1" dirty="0" err="1" smtClean="0"/>
              <a:t>Hinde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540129_francisdrak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5040560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06084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Francis Drake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lib_gallery-9676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6296" y="332656"/>
            <a:ext cx="1564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Sea life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31e9_96df164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276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Regent’s Park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ndon_zoo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6632"/>
            <a:ext cx="4762500" cy="3181350"/>
          </a:xfrm>
          <a:prstGeom prst="rect">
            <a:avLst/>
          </a:prstGeom>
        </p:spPr>
      </p:pic>
      <p:pic>
        <p:nvPicPr>
          <p:cNvPr id="3" name="Рисунок 2" descr="95848395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17032"/>
            <a:ext cx="2130552" cy="1560576"/>
          </a:xfrm>
          <a:prstGeom prst="rect">
            <a:avLst/>
          </a:prstGeom>
        </p:spPr>
      </p:pic>
      <p:pic>
        <p:nvPicPr>
          <p:cNvPr id="4" name="Рисунок 3" descr="img_6921773_5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4427984" cy="3068960"/>
          </a:xfrm>
          <a:prstGeom prst="rect">
            <a:avLst/>
          </a:prstGeom>
        </p:spPr>
      </p:pic>
      <p:pic>
        <p:nvPicPr>
          <p:cNvPr id="5" name="Рисунок 4" descr="obez21-zce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996952"/>
            <a:ext cx="4499992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661248"/>
            <a:ext cx="325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London Zoo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3</cp:revision>
  <dcterms:created xsi:type="dcterms:W3CDTF">2013-09-13T17:07:50Z</dcterms:created>
  <dcterms:modified xsi:type="dcterms:W3CDTF">2013-09-13T17:34:35Z</dcterms:modified>
</cp:coreProperties>
</file>