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84EF-4C0B-41AF-AD6F-6B7A6650C077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8A71-5D44-493C-BD1F-302C8C530E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84EF-4C0B-41AF-AD6F-6B7A6650C077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8A71-5D44-493C-BD1F-302C8C530E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84EF-4C0B-41AF-AD6F-6B7A6650C077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8A71-5D44-493C-BD1F-302C8C530E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84EF-4C0B-41AF-AD6F-6B7A6650C077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8A71-5D44-493C-BD1F-302C8C530E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84EF-4C0B-41AF-AD6F-6B7A6650C077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8A71-5D44-493C-BD1F-302C8C530E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84EF-4C0B-41AF-AD6F-6B7A6650C077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8A71-5D44-493C-BD1F-302C8C530E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84EF-4C0B-41AF-AD6F-6B7A6650C077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8A71-5D44-493C-BD1F-302C8C530E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84EF-4C0B-41AF-AD6F-6B7A6650C077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8A71-5D44-493C-BD1F-302C8C530E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84EF-4C0B-41AF-AD6F-6B7A6650C077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8A71-5D44-493C-BD1F-302C8C530E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84EF-4C0B-41AF-AD6F-6B7A6650C077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8A71-5D44-493C-BD1F-302C8C530E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84EF-4C0B-41AF-AD6F-6B7A6650C077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8A71-5D44-493C-BD1F-302C8C530E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84EF-4C0B-41AF-AD6F-6B7A6650C077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D8A71-5D44-493C-BD1F-302C8C530EF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412776"/>
            <a:ext cx="56969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i="1" dirty="0" smtClean="0"/>
              <a:t>The  Wonders of nature</a:t>
            </a:r>
          </a:p>
          <a:p>
            <a:pPr algn="ctr"/>
            <a:r>
              <a:rPr lang="en-GB" sz="4400" b="1" i="1" dirty="0" smtClean="0"/>
              <a:t>Form 6</a:t>
            </a:r>
            <a:endParaRPr lang="ru-RU" sz="4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ff26_10d06644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836712"/>
            <a:ext cx="4556259" cy="5877272"/>
          </a:xfrm>
          <a:prstGeom prst="rect">
            <a:avLst/>
          </a:prstGeom>
        </p:spPr>
      </p:pic>
      <p:pic>
        <p:nvPicPr>
          <p:cNvPr id="3" name="Рисунок 2" descr="IMG_068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5544616" cy="34065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559776_38999_418361221266_516151266_4812926_26832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188640"/>
            <a:ext cx="445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The Great Barrier Reef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b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6886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bd9d_2b464ea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5b37621f464d3bd41629acd1ffa5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116632"/>
            <a:ext cx="2593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Niagara Falls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i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8326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5077178_22_waterfall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13cd0c76f0e16d1834e1dddb19b30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404664"/>
            <a:ext cx="3580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The </a:t>
            </a:r>
            <a:r>
              <a:rPr lang="en-GB" sz="3600" b="1" dirty="0" err="1" smtClean="0">
                <a:solidFill>
                  <a:schemeClr val="bg1"/>
                </a:solidFill>
              </a:rPr>
              <a:t>Curonian</a:t>
            </a:r>
            <a:r>
              <a:rPr lang="en-GB" sz="3600" b="1" dirty="0" smtClean="0">
                <a:solidFill>
                  <a:schemeClr val="bg1"/>
                </a:solidFill>
              </a:rPr>
              <a:t> Spit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%CA%F3%F0%F8%F1%EA%E0%FF %EA%EE%F1%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79576"/>
            <a:ext cx="7315200" cy="44988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976cfbbb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331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The  White Cliffs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news-290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3213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The White Cliffs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1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266700"/>
            <a:ext cx="4762500" cy="6324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3</cp:revision>
  <dcterms:created xsi:type="dcterms:W3CDTF">2013-09-14T09:37:43Z</dcterms:created>
  <dcterms:modified xsi:type="dcterms:W3CDTF">2013-09-14T09:59:17Z</dcterms:modified>
</cp:coreProperties>
</file>