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2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0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4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1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9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2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0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9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50DD-4329-4CA2-87EE-B42AC5D6D15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6AB5-8DB1-4F37-8D68-4A56A416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 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 </a:t>
            </a:r>
          </a:p>
          <a:p>
            <a:r>
              <a:rPr lang="en-US" dirty="0" smtClean="0"/>
              <a:t>Appearance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61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39170" cy="58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0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4574"/>
            <a:ext cx="6828656" cy="68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2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11000" r="19437" b="8750"/>
          <a:stretch/>
        </p:blipFill>
        <p:spPr bwMode="auto">
          <a:xfrm>
            <a:off x="6228184" y="3861048"/>
            <a:ext cx="2808312" cy="27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600"/>
            <a:ext cx="2280865" cy="370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0782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909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Form 6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6</dc:title>
  <dc:creator>сергеев</dc:creator>
  <cp:lastModifiedBy>сергеев</cp:lastModifiedBy>
  <cp:revision>2</cp:revision>
  <dcterms:created xsi:type="dcterms:W3CDTF">2019-09-06T15:59:21Z</dcterms:created>
  <dcterms:modified xsi:type="dcterms:W3CDTF">2019-09-06T16:13:36Z</dcterms:modified>
</cp:coreProperties>
</file>