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3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6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787B-9AB7-430F-AE47-30A667C8F81B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76D6-3E2A-4D1A-A19A-D4A842D3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8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London transport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 6 Module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99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5" y="1600200"/>
            <a:ext cx="7922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cab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6" y="1600200"/>
            <a:ext cx="64733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double-decker bus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46" y="1600200"/>
            <a:ext cx="6242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London transport</vt:lpstr>
      <vt:lpstr>Tube</vt:lpstr>
      <vt:lpstr>Black cab</vt:lpstr>
      <vt:lpstr>Red double-decker 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transport</dc:title>
  <dc:creator>сергеев</dc:creator>
  <cp:lastModifiedBy>сергеев</cp:lastModifiedBy>
  <cp:revision>1</cp:revision>
  <dcterms:created xsi:type="dcterms:W3CDTF">2019-10-25T17:58:34Z</dcterms:created>
  <dcterms:modified xsi:type="dcterms:W3CDTF">2019-10-25T18:03:33Z</dcterms:modified>
</cp:coreProperties>
</file>