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1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F1BB-EE81-4AFF-B58C-0C9B9B7A5BFA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96B5-0F2B-4A4B-9705-2824286E3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3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F1BB-EE81-4AFF-B58C-0C9B9B7A5BFA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96B5-0F2B-4A4B-9705-2824286E3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57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F1BB-EE81-4AFF-B58C-0C9B9B7A5BFA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96B5-0F2B-4A4B-9705-2824286E3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F1BB-EE81-4AFF-B58C-0C9B9B7A5BFA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96B5-0F2B-4A4B-9705-2824286E3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38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F1BB-EE81-4AFF-B58C-0C9B9B7A5BFA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96B5-0F2B-4A4B-9705-2824286E3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1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F1BB-EE81-4AFF-B58C-0C9B9B7A5BFA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96B5-0F2B-4A4B-9705-2824286E3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F1BB-EE81-4AFF-B58C-0C9B9B7A5BFA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96B5-0F2B-4A4B-9705-2824286E3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8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F1BB-EE81-4AFF-B58C-0C9B9B7A5BFA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96B5-0F2B-4A4B-9705-2824286E3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F1BB-EE81-4AFF-B58C-0C9B9B7A5BFA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96B5-0F2B-4A4B-9705-2824286E3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0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F1BB-EE81-4AFF-B58C-0C9B9B7A5BFA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96B5-0F2B-4A4B-9705-2824286E3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1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F1BB-EE81-4AFF-B58C-0C9B9B7A5BFA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96B5-0F2B-4A4B-9705-2824286E3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1F1BB-EE81-4AFF-B58C-0C9B9B7A5BFA}" type="datetimeFigureOut">
              <a:rPr lang="ru-RU" smtClean="0"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D96B5-0F2B-4A4B-9705-2824286E3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4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Form 5 </a:t>
            </a:r>
            <a:br>
              <a:rPr lang="en-US" dirty="0" smtClean="0"/>
            </a:br>
            <a:r>
              <a:rPr lang="en-US" dirty="0" smtClean="0"/>
              <a:t>Module 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8 современных чудес света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28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Taj-Mahal</a:t>
            </a:r>
            <a:br>
              <a:rPr lang="en-US" dirty="0" smtClean="0"/>
            </a:br>
            <a:r>
              <a:rPr lang="en-US" dirty="0" smtClean="0"/>
              <a:t>Agra, India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36" y="1600200"/>
            <a:ext cx="7226327" cy="4525963"/>
          </a:xfrm>
        </p:spPr>
      </p:pic>
    </p:spTree>
    <p:extLst>
      <p:ext uri="{BB962C8B-B14F-4D97-AF65-F5344CB8AC3E}">
        <p14:creationId xmlns:p14="http://schemas.microsoft.com/office/powerpoint/2010/main" val="333792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Taj-Mahal</a:t>
            </a:r>
            <a:br>
              <a:rPr lang="en-US" dirty="0" smtClean="0"/>
            </a:br>
            <a:r>
              <a:rPr lang="en-US" dirty="0" smtClean="0"/>
              <a:t>white marble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93" y="1600200"/>
            <a:ext cx="6772014" cy="4525963"/>
          </a:xfrm>
        </p:spPr>
      </p:pic>
    </p:spTree>
    <p:extLst>
      <p:ext uri="{BB962C8B-B14F-4D97-AF65-F5344CB8AC3E}">
        <p14:creationId xmlns:p14="http://schemas.microsoft.com/office/powerpoint/2010/main" val="166091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Taj-Mahal</a:t>
            </a:r>
            <a:br>
              <a:rPr lang="en-US" dirty="0" smtClean="0"/>
            </a:br>
            <a:r>
              <a:rPr lang="en-US" dirty="0" smtClean="0"/>
              <a:t>2 floors, 16 rooms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14" y="1600200"/>
            <a:ext cx="6037971" cy="4525963"/>
          </a:xfrm>
        </p:spPr>
      </p:pic>
    </p:spTree>
    <p:extLst>
      <p:ext uri="{BB962C8B-B14F-4D97-AF65-F5344CB8AC3E}">
        <p14:creationId xmlns:p14="http://schemas.microsoft.com/office/powerpoint/2010/main" val="112252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Taj-Mahal</a:t>
            </a:r>
            <a:br>
              <a:rPr lang="en-US" dirty="0" smtClean="0"/>
            </a:br>
            <a:r>
              <a:rPr lang="en-US" dirty="0" smtClean="0"/>
              <a:t>garden, 4 pools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" y="1556792"/>
            <a:ext cx="5198114" cy="3456384"/>
          </a:xfr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40968"/>
            <a:ext cx="5076056" cy="362575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7002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Великая Китайская стена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25" y="1600200"/>
            <a:ext cx="6199949" cy="4525963"/>
          </a:xfrm>
        </p:spPr>
      </p:pic>
    </p:spTree>
    <p:extLst>
      <p:ext uri="{BB962C8B-B14F-4D97-AF65-F5344CB8AC3E}">
        <p14:creationId xmlns:p14="http://schemas.microsoft.com/office/powerpoint/2010/main" val="359388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Колизей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905794"/>
            <a:ext cx="6667500" cy="3914775"/>
          </a:xfrm>
        </p:spPr>
      </p:pic>
    </p:spTree>
    <p:extLst>
      <p:ext uri="{BB962C8B-B14F-4D97-AF65-F5344CB8AC3E}">
        <p14:creationId xmlns:p14="http://schemas.microsoft.com/office/powerpoint/2010/main" val="322499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Мачу-Пикчу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50" y="1600200"/>
            <a:ext cx="4639300" cy="4525963"/>
          </a:xfrm>
        </p:spPr>
      </p:pic>
    </p:spTree>
    <p:extLst>
      <p:ext uri="{BB962C8B-B14F-4D97-AF65-F5344CB8AC3E}">
        <p14:creationId xmlns:p14="http://schemas.microsoft.com/office/powerpoint/2010/main" val="94955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Каменный город Петра в Иордании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2" y="1484784"/>
            <a:ext cx="7804622" cy="4824536"/>
          </a:xfrm>
        </p:spPr>
      </p:pic>
    </p:spTree>
    <p:extLst>
      <p:ext uri="{BB962C8B-B14F-4D97-AF65-F5344CB8AC3E}">
        <p14:creationId xmlns:p14="http://schemas.microsoft.com/office/powerpoint/2010/main" val="67117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 народа майя Чичен-Ица в Мексике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20" y="1600200"/>
            <a:ext cx="6805559" cy="4525963"/>
          </a:xfrm>
        </p:spPr>
      </p:pic>
    </p:spTree>
    <p:extLst>
      <p:ext uri="{BB962C8B-B14F-4D97-AF65-F5344CB8AC3E}">
        <p14:creationId xmlns:p14="http://schemas.microsoft.com/office/powerpoint/2010/main" val="12235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Статуя Христа Искупителя в Рио-де-Жанейро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11" y="1600200"/>
            <a:ext cx="5434778" cy="4525963"/>
          </a:xfrm>
        </p:spPr>
      </p:pic>
    </p:spTree>
    <p:extLst>
      <p:ext uri="{BB962C8B-B14F-4D97-AF65-F5344CB8AC3E}">
        <p14:creationId xmlns:p14="http://schemas.microsoft.com/office/powerpoint/2010/main" val="44731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Египетские пирамиды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46" y="1600200"/>
            <a:ext cx="6932908" cy="4525963"/>
          </a:xfrm>
        </p:spPr>
      </p:pic>
    </p:spTree>
    <p:extLst>
      <p:ext uri="{BB962C8B-B14F-4D97-AF65-F5344CB8AC3E}">
        <p14:creationId xmlns:p14="http://schemas.microsoft.com/office/powerpoint/2010/main" val="178436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Тадж-Махал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53" y="1600200"/>
            <a:ext cx="6452493" cy="4525963"/>
          </a:xfrm>
        </p:spPr>
      </p:pic>
    </p:spTree>
    <p:extLst>
      <p:ext uri="{BB962C8B-B14F-4D97-AF65-F5344CB8AC3E}">
        <p14:creationId xmlns:p14="http://schemas.microsoft.com/office/powerpoint/2010/main" val="355584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35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Form 5  Module 3</vt:lpstr>
      <vt:lpstr>Великая Китайская стена</vt:lpstr>
      <vt:lpstr>Колизей</vt:lpstr>
      <vt:lpstr>Мачу-Пикчу</vt:lpstr>
      <vt:lpstr>Каменный город Петра в Иордании</vt:lpstr>
      <vt:lpstr>Город народа майя Чичен-Ица в Мексике</vt:lpstr>
      <vt:lpstr>Статуя Христа Искупителя в Рио-де-Жанейро</vt:lpstr>
      <vt:lpstr>Египетские пирамиды</vt:lpstr>
      <vt:lpstr>Тадж-Махал</vt:lpstr>
      <vt:lpstr>Taj-Mahal Agra, India</vt:lpstr>
      <vt:lpstr>Taj-Mahal white marble</vt:lpstr>
      <vt:lpstr>Taj-Mahal 2 floors, 16 rooms</vt:lpstr>
      <vt:lpstr>Taj-Mahal garden, 4 pools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5  Module 3</dc:title>
  <dc:creator>сергеев</dc:creator>
  <cp:lastModifiedBy>сергеев</cp:lastModifiedBy>
  <cp:revision>4</cp:revision>
  <dcterms:created xsi:type="dcterms:W3CDTF">2018-11-24T08:33:34Z</dcterms:created>
  <dcterms:modified xsi:type="dcterms:W3CDTF">2018-11-24T09:09:52Z</dcterms:modified>
</cp:coreProperties>
</file>