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1958C-4662-425A-A7D2-55FFC78D0B21}" type="datetimeFigureOut">
              <a:rPr lang="ru-RU" smtClean="0"/>
              <a:t>28.09.2018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08A40-6FA7-458C-8BF2-B9D371C559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8228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1958C-4662-425A-A7D2-55FFC78D0B21}" type="datetimeFigureOut">
              <a:rPr lang="ru-RU" smtClean="0"/>
              <a:t>28.09.2018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08A40-6FA7-458C-8BF2-B9D371C559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121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1958C-4662-425A-A7D2-55FFC78D0B21}" type="datetimeFigureOut">
              <a:rPr lang="ru-RU" smtClean="0"/>
              <a:t>28.09.2018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08A40-6FA7-458C-8BF2-B9D371C559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5983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1958C-4662-425A-A7D2-55FFC78D0B21}" type="datetimeFigureOut">
              <a:rPr lang="ru-RU" smtClean="0"/>
              <a:t>28.09.2018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08A40-6FA7-458C-8BF2-B9D371C559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3868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1958C-4662-425A-A7D2-55FFC78D0B21}" type="datetimeFigureOut">
              <a:rPr lang="ru-RU" smtClean="0"/>
              <a:t>28.09.2018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08A40-6FA7-458C-8BF2-B9D371C559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4163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1958C-4662-425A-A7D2-55FFC78D0B21}" type="datetimeFigureOut">
              <a:rPr lang="ru-RU" smtClean="0"/>
              <a:t>28.09.2018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08A40-6FA7-458C-8BF2-B9D371C559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6542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1958C-4662-425A-A7D2-55FFC78D0B21}" type="datetimeFigureOut">
              <a:rPr lang="ru-RU" smtClean="0"/>
              <a:t>28.09.2018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08A40-6FA7-458C-8BF2-B9D371C559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4777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1958C-4662-425A-A7D2-55FFC78D0B21}" type="datetimeFigureOut">
              <a:rPr lang="ru-RU" smtClean="0"/>
              <a:t>28.09.2018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08A40-6FA7-458C-8BF2-B9D371C559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4934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1958C-4662-425A-A7D2-55FFC78D0B21}" type="datetimeFigureOut">
              <a:rPr lang="ru-RU" smtClean="0"/>
              <a:t>28.09.2018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08A40-6FA7-458C-8BF2-B9D371C559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4246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1958C-4662-425A-A7D2-55FFC78D0B21}" type="datetimeFigureOut">
              <a:rPr lang="ru-RU" smtClean="0"/>
              <a:t>28.09.2018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08A40-6FA7-458C-8BF2-B9D371C559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7745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1958C-4662-425A-A7D2-55FFC78D0B21}" type="datetimeFigureOut">
              <a:rPr lang="ru-RU" smtClean="0"/>
              <a:t>28.09.2018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08A40-6FA7-458C-8BF2-B9D371C559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8245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B1958C-4662-425A-A7D2-55FFC78D0B21}" type="datetimeFigureOut">
              <a:rPr lang="ru-RU" smtClean="0"/>
              <a:t>28.09.2018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B08A40-6FA7-458C-8BF2-B9D371C559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2316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Form 5      Module 1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To be</a:t>
            </a:r>
          </a:p>
          <a:p>
            <a:r>
              <a:rPr lang="en-US" dirty="0" smtClean="0"/>
              <a:t>Personal pronouns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0153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0" t="21333" r="9250"/>
          <a:stretch/>
        </p:blipFill>
        <p:spPr bwMode="auto">
          <a:xfrm>
            <a:off x="107504" y="340698"/>
            <a:ext cx="4536504" cy="3139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7504" y="4077072"/>
            <a:ext cx="885851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children … in Room D.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67944" y="4077072"/>
            <a:ext cx="1238352" cy="101566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endParaRPr lang="ru-RU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78"/>
          <a:stretch/>
        </p:blipFill>
        <p:spPr bwMode="auto">
          <a:xfrm>
            <a:off x="4830179" y="216810"/>
            <a:ext cx="4135840" cy="3356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233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0" t="2599" r="4375" b="7422"/>
          <a:stretch/>
        </p:blipFill>
        <p:spPr bwMode="auto">
          <a:xfrm>
            <a:off x="251520" y="260648"/>
            <a:ext cx="4345663" cy="4586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19672" y="5373216"/>
            <a:ext cx="72138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Ben … my best friend.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31840" y="5373216"/>
            <a:ext cx="697627" cy="101566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endParaRPr lang="ru-RU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60648"/>
            <a:ext cx="414020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7796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61" r="5264" b="2801"/>
          <a:stretch/>
        </p:blipFill>
        <p:spPr bwMode="auto">
          <a:xfrm>
            <a:off x="395536" y="476673"/>
            <a:ext cx="4057651" cy="3569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16154" y="5013176"/>
            <a:ext cx="771634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Tom and I … in Class 4.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95936" y="5001746"/>
            <a:ext cx="1238352" cy="101566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endParaRPr lang="ru-RU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60648"/>
            <a:ext cx="414020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8573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27584" y="404664"/>
            <a:ext cx="2808312" cy="4134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1560" y="5157192"/>
            <a:ext cx="80682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Linda … seven years old.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38269" y="5157192"/>
            <a:ext cx="697627" cy="101566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endParaRPr lang="ru-RU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594" y="333862"/>
            <a:ext cx="414020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22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3737992" cy="3737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71800" y="5229200"/>
            <a:ext cx="373211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…    Jack.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38727" y="5229199"/>
            <a:ext cx="1210588" cy="101566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</a:t>
            </a:r>
            <a:endParaRPr lang="ru-RU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83528"/>
            <a:ext cx="414020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6911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44</Words>
  <Application>Microsoft Office PowerPoint</Application>
  <PresentationFormat>Экран (4:3)</PresentationFormat>
  <Paragraphs>13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Form 5      Module 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сергеев</dc:creator>
  <cp:lastModifiedBy>сергеев</cp:lastModifiedBy>
  <cp:revision>4</cp:revision>
  <dcterms:created xsi:type="dcterms:W3CDTF">2018-09-28T16:52:13Z</dcterms:created>
  <dcterms:modified xsi:type="dcterms:W3CDTF">2018-09-28T17:23:39Z</dcterms:modified>
</cp:coreProperties>
</file>