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8749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39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238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214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350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226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665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7920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37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7239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9473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00B5E-686B-4077-B9A4-FBC329FC46AB}" type="datetimeFigureOut">
              <a:rPr lang="ru-RU" smtClean="0"/>
              <a:t>28.10.2018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4ABFE-F3A1-4283-9799-340CEDA5ED7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677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Form 5 Module 2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Quiz “Countries and their capitals”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033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836712"/>
            <a:ext cx="5801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capital of the UK?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19684"/>
            <a:ext cx="2776197" cy="208823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963799"/>
            <a:ext cx="3019221" cy="20128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48066" y="4244711"/>
            <a:ext cx="18950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London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92754" y="5089354"/>
            <a:ext cx="28093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Washington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33933" y="4149080"/>
            <a:ext cx="25801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Wellington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332" y="1919685"/>
            <a:ext cx="2734030" cy="205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155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836712"/>
            <a:ext cx="6058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capital of the USA?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2963799"/>
            <a:ext cx="3019221" cy="20128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80729" y="4149080"/>
            <a:ext cx="2321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Canberra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92754" y="5089354"/>
            <a:ext cx="28093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Washington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33933" y="4149080"/>
            <a:ext cx="25801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Wellington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332" y="1919685"/>
            <a:ext cx="2734030" cy="205052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174"/>
          <a:stretch/>
        </p:blipFill>
        <p:spPr>
          <a:xfrm>
            <a:off x="171450" y="1925415"/>
            <a:ext cx="2740029" cy="2087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507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836712"/>
            <a:ext cx="61223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capital of Australia?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578" y="2963799"/>
            <a:ext cx="3017712" cy="20128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93928" y="4149080"/>
            <a:ext cx="18950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London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59783" y="5089354"/>
            <a:ext cx="18101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Ottawa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444208" y="3958766"/>
            <a:ext cx="2321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Canberra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332" y="2176000"/>
            <a:ext cx="2734030" cy="1537891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" y="1938750"/>
            <a:ext cx="2740029" cy="206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80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836712"/>
            <a:ext cx="5840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capital of Canada?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578" y="2963799"/>
            <a:ext cx="3017712" cy="20128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93928" y="4149080"/>
            <a:ext cx="18950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London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59783" y="5089354"/>
            <a:ext cx="18101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Ottawa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33933" y="4149080"/>
            <a:ext cx="25801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Wellington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332" y="1919685"/>
            <a:ext cx="2734030" cy="205052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" y="1938750"/>
            <a:ext cx="2740029" cy="206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607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836712"/>
            <a:ext cx="55579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capital of China?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8578" y="2963799"/>
            <a:ext cx="3017712" cy="201281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93928" y="4149080"/>
            <a:ext cx="189507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London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59783" y="5089354"/>
            <a:ext cx="181011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Ottawa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45144" y="4126210"/>
            <a:ext cx="175240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Beijing</a:t>
            </a:r>
            <a:endParaRPr lang="ru-RU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4332" y="1919685"/>
            <a:ext cx="2734029" cy="2050522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" y="1938750"/>
            <a:ext cx="2740029" cy="2061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26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63</Words>
  <Application>Microsoft Office PowerPoint</Application>
  <PresentationFormat>Экран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Form 5 Module 2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 5 Module 2</dc:title>
  <dc:creator>сергеев</dc:creator>
  <cp:lastModifiedBy>сергеев</cp:lastModifiedBy>
  <cp:revision>2</cp:revision>
  <dcterms:created xsi:type="dcterms:W3CDTF">2018-10-28T10:47:23Z</dcterms:created>
  <dcterms:modified xsi:type="dcterms:W3CDTF">2018-10-28T11:04:06Z</dcterms:modified>
</cp:coreProperties>
</file>