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AFB3-8C5A-493D-98B3-185F7A6119F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74D6-32BA-4F82-954C-164FD28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4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AFB3-8C5A-493D-98B3-185F7A6119F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74D6-32BA-4F82-954C-164FD28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1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AFB3-8C5A-493D-98B3-185F7A6119F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74D6-32BA-4F82-954C-164FD28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9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AFB3-8C5A-493D-98B3-185F7A6119F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74D6-32BA-4F82-954C-164FD28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4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AFB3-8C5A-493D-98B3-185F7A6119F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74D6-32BA-4F82-954C-164FD28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2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AFB3-8C5A-493D-98B3-185F7A6119F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74D6-32BA-4F82-954C-164FD28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9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AFB3-8C5A-493D-98B3-185F7A6119F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74D6-32BA-4F82-954C-164FD28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6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AFB3-8C5A-493D-98B3-185F7A6119F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74D6-32BA-4F82-954C-164FD28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AFB3-8C5A-493D-98B3-185F7A6119F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74D6-32BA-4F82-954C-164FD28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3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AFB3-8C5A-493D-98B3-185F7A6119F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74D6-32BA-4F82-954C-164FD28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AFB3-8C5A-493D-98B3-185F7A6119F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74D6-32BA-4F82-954C-164FD28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5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1AFB3-8C5A-493D-98B3-185F7A6119F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74D6-32BA-4F82-954C-164FD2816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6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1340768"/>
            <a:ext cx="34772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Form 5    </a:t>
            </a:r>
          </a:p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Module 3</a:t>
            </a:r>
          </a:p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Move in!</a:t>
            </a:r>
            <a:endParaRPr lang="ru-RU" sz="60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262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4013"/>
            <a:ext cx="2515510" cy="15889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6" y="3140948"/>
            <a:ext cx="1463040" cy="1463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437" r="22321" b="10379"/>
          <a:stretch/>
        </p:blipFill>
        <p:spPr>
          <a:xfrm>
            <a:off x="6276330" y="1100039"/>
            <a:ext cx="2227590" cy="2008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70066"/>
            <a:ext cx="2418485" cy="3573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02" y="4941168"/>
            <a:ext cx="1590840" cy="1484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78626"/>
            <a:ext cx="2176880" cy="4077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73771"/>
            <a:ext cx="2309091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548680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bedroom</a:t>
            </a:r>
            <a:endParaRPr lang="ru-RU" sz="36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793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4513791" cy="50356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62672"/>
            <a:ext cx="3772626" cy="3185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1196752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bathroom</a:t>
            </a:r>
            <a:endParaRPr lang="ru-RU" sz="36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83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76872"/>
            <a:ext cx="3563888" cy="26729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31" y="2492896"/>
            <a:ext cx="2598054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85191"/>
            <a:ext cx="2558058" cy="1591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9" y="3861048"/>
            <a:ext cx="2590109" cy="2492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0971" y="764703"/>
            <a:ext cx="175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kitchen</a:t>
            </a:r>
            <a:endParaRPr lang="ru-RU" sz="36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95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3851920" cy="22690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20" t="8500" r="9720" b="12500"/>
          <a:stretch/>
        </p:blipFill>
        <p:spPr>
          <a:xfrm>
            <a:off x="-324544" y="4005064"/>
            <a:ext cx="3175000" cy="2708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58" y="1196752"/>
            <a:ext cx="244827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17032"/>
            <a:ext cx="3131840" cy="1788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73644"/>
            <a:ext cx="2194560" cy="2194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2956" y="476672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Living room</a:t>
            </a:r>
            <a:endParaRPr lang="ru-RU" sz="36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932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11128"/>
            <a:ext cx="928422" cy="11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473194"/>
            <a:ext cx="928422" cy="11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71546"/>
            <a:ext cx="928422" cy="11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</dc:creator>
  <cp:lastModifiedBy>сергеев</cp:lastModifiedBy>
  <cp:revision>2</cp:revision>
  <dcterms:created xsi:type="dcterms:W3CDTF">2018-11-16T16:09:00Z</dcterms:created>
  <dcterms:modified xsi:type="dcterms:W3CDTF">2018-11-16T16:24:47Z</dcterms:modified>
</cp:coreProperties>
</file>