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3" r:id="rId4"/>
    <p:sldId id="274" r:id="rId5"/>
    <p:sldId id="268" r:id="rId6"/>
    <p:sldId id="269" r:id="rId7"/>
    <p:sldId id="271" r:id="rId8"/>
    <p:sldId id="270" r:id="rId9"/>
    <p:sldId id="267" r:id="rId10"/>
    <p:sldId id="260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3" autoAdjust="0"/>
    <p:restoredTop sz="94660"/>
  </p:normalViewPr>
  <p:slideViewPr>
    <p:cSldViewPr>
      <p:cViewPr>
        <p:scale>
          <a:sx n="90" d="100"/>
          <a:sy n="90" d="100"/>
        </p:scale>
        <p:origin x="-132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29A1-8A72-442B-A356-513BD314EDA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D3C8-360A-4D36-8954-E309991E06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29A1-8A72-442B-A356-513BD314EDA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D3C8-360A-4D36-8954-E309991E0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29A1-8A72-442B-A356-513BD314EDA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D3C8-360A-4D36-8954-E309991E0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29A1-8A72-442B-A356-513BD314EDA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D3C8-360A-4D36-8954-E309991E0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29A1-8A72-442B-A356-513BD314EDA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D3C8-360A-4D36-8954-E309991E06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29A1-8A72-442B-A356-513BD314EDA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D3C8-360A-4D36-8954-E309991E0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29A1-8A72-442B-A356-513BD314EDA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D3C8-360A-4D36-8954-E309991E06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29A1-8A72-442B-A356-513BD314EDA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D3C8-360A-4D36-8954-E309991E0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29A1-8A72-442B-A356-513BD314EDA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D3C8-360A-4D36-8954-E309991E0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29A1-8A72-442B-A356-513BD314EDA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D3C8-360A-4D36-8954-E309991E060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29A1-8A72-442B-A356-513BD314EDA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CD3C8-360A-4D36-8954-E309991E0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B0029A1-8A72-442B-A356-513BD314EDA6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F4CD3C8-360A-4D36-8954-E309991E06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284984"/>
            <a:ext cx="6172200" cy="2664296"/>
          </a:xfrm>
        </p:spPr>
        <p:txBody>
          <a:bodyPr>
            <a:noAutofit/>
          </a:bodyPr>
          <a:lstStyle/>
          <a:p>
            <a:r>
              <a:rPr lang="ru-RU" sz="3600" dirty="0" smtClean="0"/>
              <a:t>Урок английского языка</a:t>
            </a:r>
            <a:br>
              <a:rPr lang="ru-RU" sz="3600" dirty="0" smtClean="0"/>
            </a:br>
            <a:r>
              <a:rPr lang="ru-RU" sz="3600" dirty="0" smtClean="0"/>
              <a:t>5 класс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ru-RU" sz="3600" dirty="0" smtClean="0"/>
              <a:t>Тема </a:t>
            </a:r>
            <a:r>
              <a:rPr lang="ru-RU" sz="3600" dirty="0" smtClean="0"/>
              <a:t>урока:   </a:t>
            </a:r>
            <a:br>
              <a:rPr lang="ru-RU" sz="3600" dirty="0" smtClean="0"/>
            </a:br>
            <a:r>
              <a:rPr lang="ru-RU" sz="3600" dirty="0" smtClean="0"/>
              <a:t>«Климат Аляски. Погода. Выбор одежды»</a:t>
            </a:r>
            <a:endParaRPr lang="ru-RU" sz="3600" dirty="0"/>
          </a:p>
        </p:txBody>
      </p:sp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98952"/>
            <a:ext cx="216024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51057"/>
            <a:ext cx="2400871" cy="247451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58" y="3921025"/>
            <a:ext cx="4528715" cy="1800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76292" y="1772816"/>
            <a:ext cx="1191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 hat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2708920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Scarf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146242" y="3244334"/>
            <a:ext cx="107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Gloves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 </a:t>
            </a:r>
            <a:endParaRPr lang="ru-RU" dirty="0" smtClean="0"/>
          </a:p>
          <a:p>
            <a:r>
              <a:rPr lang="en-US" dirty="0" smtClean="0"/>
              <a:t>P1: Is it </a:t>
            </a:r>
            <a:r>
              <a:rPr lang="en-US" b="1" dirty="0" smtClean="0"/>
              <a:t>cold</a:t>
            </a:r>
            <a:r>
              <a:rPr lang="en-US" dirty="0" smtClean="0"/>
              <a:t> in </a:t>
            </a:r>
            <a:r>
              <a:rPr lang="en-US" b="1" dirty="0" smtClean="0"/>
              <a:t>winter</a:t>
            </a:r>
            <a:r>
              <a:rPr lang="en-US" dirty="0" smtClean="0"/>
              <a:t> in Alaska?</a:t>
            </a:r>
            <a:endParaRPr lang="ru-RU" dirty="0" smtClean="0"/>
          </a:p>
          <a:p>
            <a:r>
              <a:rPr lang="en-US" dirty="0" smtClean="0"/>
              <a:t>P2:  Oh , yes. </a:t>
            </a:r>
            <a:r>
              <a:rPr lang="en-US" b="1" i="1" dirty="0" smtClean="0"/>
              <a:t>It`s very cold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en-US" dirty="0" smtClean="0"/>
              <a:t>P1: What clothes do I need?</a:t>
            </a:r>
            <a:endParaRPr lang="ru-RU" dirty="0" smtClean="0"/>
          </a:p>
          <a:p>
            <a:r>
              <a:rPr lang="en-US" dirty="0" smtClean="0"/>
              <a:t>P2: You need …</a:t>
            </a:r>
            <a:endParaRPr lang="ru-RU" dirty="0" smtClean="0"/>
          </a:p>
          <a:p>
            <a:r>
              <a:rPr lang="en-US" dirty="0" smtClean="0"/>
              <a:t>P1: Do I need a </a:t>
            </a:r>
            <a:r>
              <a:rPr lang="en-US" b="1" dirty="0" smtClean="0"/>
              <a:t>T-shirt</a:t>
            </a:r>
            <a:r>
              <a:rPr lang="en-US" dirty="0" smtClean="0"/>
              <a:t>?</a:t>
            </a:r>
            <a:endParaRPr lang="ru-RU" dirty="0" smtClean="0"/>
          </a:p>
          <a:p>
            <a:r>
              <a:rPr lang="en-US" dirty="0" smtClean="0"/>
              <a:t>P2: No, you don`t.</a:t>
            </a:r>
            <a:endParaRPr lang="ru-RU" dirty="0" smtClean="0"/>
          </a:p>
          <a:p>
            <a:r>
              <a:rPr lang="en-US" dirty="0" smtClean="0"/>
              <a:t>P1: Thank you.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cut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ocuments\Предлоги времени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b="3070"/>
          <a:stretch/>
        </p:blipFill>
        <p:spPr bwMode="auto">
          <a:xfrm>
            <a:off x="539552" y="332656"/>
            <a:ext cx="7200800" cy="646459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	</a:t>
            </a:r>
            <a:r>
              <a:rPr lang="en-US" sz="3200" dirty="0"/>
              <a:t>p</a:t>
            </a:r>
            <a:r>
              <a:rPr lang="en-US" sz="3200" dirty="0" smtClean="0"/>
              <a:t>repositions of time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 Monday</a:t>
            </a:r>
          </a:p>
          <a:p>
            <a:r>
              <a:rPr lang="en-US" dirty="0" smtClean="0"/>
              <a:t>___ summer</a:t>
            </a:r>
          </a:p>
          <a:p>
            <a:r>
              <a:rPr lang="en-US" dirty="0" smtClean="0"/>
              <a:t>___ 2021</a:t>
            </a:r>
          </a:p>
          <a:p>
            <a:r>
              <a:rPr lang="en-US" dirty="0" smtClean="0"/>
              <a:t>___ the morning</a:t>
            </a:r>
          </a:p>
          <a:p>
            <a:r>
              <a:rPr lang="en-US" dirty="0" smtClean="0"/>
              <a:t>___ the 9 o’clock</a:t>
            </a:r>
          </a:p>
          <a:p>
            <a:r>
              <a:rPr lang="en-US" dirty="0" smtClean="0"/>
              <a:t>___ Christmas day</a:t>
            </a:r>
          </a:p>
          <a:p>
            <a:r>
              <a:rPr lang="en-US" dirty="0" smtClean="0"/>
              <a:t>___ Christmas</a:t>
            </a:r>
            <a:endParaRPr lang="ru-RU" dirty="0"/>
          </a:p>
        </p:txBody>
      </p:sp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48680"/>
            <a:ext cx="603041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Check yourself</a:t>
            </a:r>
            <a:r>
              <a:rPr lang="ru-RU" sz="4800" dirty="0" smtClean="0"/>
              <a:t>:</a:t>
            </a:r>
            <a:endParaRPr lang="en-US" sz="4800" dirty="0" smtClean="0"/>
          </a:p>
          <a:p>
            <a:r>
              <a:rPr lang="en-US" sz="4400" dirty="0">
                <a:solidFill>
                  <a:srgbClr val="FF0000"/>
                </a:solidFill>
              </a:rPr>
              <a:t>o</a:t>
            </a:r>
            <a:r>
              <a:rPr lang="en-US" sz="4400" dirty="0" smtClean="0">
                <a:solidFill>
                  <a:srgbClr val="FF0000"/>
                </a:solidFill>
              </a:rPr>
              <a:t>n </a:t>
            </a:r>
            <a:r>
              <a:rPr lang="en-US" sz="4400" dirty="0" smtClean="0"/>
              <a:t>Monday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in</a:t>
            </a:r>
            <a:r>
              <a:rPr lang="en-US" sz="4400" dirty="0" smtClean="0"/>
              <a:t> summer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in</a:t>
            </a:r>
            <a:r>
              <a:rPr lang="en-US" sz="4400" dirty="0" smtClean="0"/>
              <a:t> </a:t>
            </a:r>
            <a:r>
              <a:rPr lang="en-US" sz="4400" dirty="0" smtClean="0"/>
              <a:t>2023</a:t>
            </a:r>
            <a:endParaRPr lang="en-US" sz="4400" dirty="0" smtClean="0"/>
          </a:p>
          <a:p>
            <a:r>
              <a:rPr lang="en-US" sz="4400" dirty="0" smtClean="0">
                <a:solidFill>
                  <a:srgbClr val="FF0000"/>
                </a:solidFill>
              </a:rPr>
              <a:t>in</a:t>
            </a:r>
            <a:r>
              <a:rPr lang="en-US" sz="4400" dirty="0" smtClean="0"/>
              <a:t> the morning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at</a:t>
            </a:r>
            <a:r>
              <a:rPr lang="en-US" sz="4400" dirty="0" smtClean="0"/>
              <a:t> the 9 o’clock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on</a:t>
            </a:r>
            <a:r>
              <a:rPr lang="en-US" sz="4400" dirty="0" smtClean="0"/>
              <a:t> Christmas day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at</a:t>
            </a:r>
            <a:r>
              <a:rPr lang="en-US" sz="4400" dirty="0" smtClean="0"/>
              <a:t> Christmas</a:t>
            </a:r>
            <a:endParaRPr lang="ru-RU" sz="4400" dirty="0"/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			</a:t>
            </a:r>
            <a:r>
              <a:rPr lang="ru-RU" sz="4400" dirty="0" smtClean="0"/>
              <a:t>А</a:t>
            </a:r>
            <a:r>
              <a:rPr lang="en-US" sz="4400" dirty="0" smtClean="0"/>
              <a:t>LASKA</a:t>
            </a:r>
            <a:endParaRPr lang="ru-RU" sz="4400" dirty="0"/>
          </a:p>
        </p:txBody>
      </p:sp>
      <p:pic>
        <p:nvPicPr>
          <p:cNvPr id="2050" name="Picture 2" descr="C:\Users\hp\Documents\карта Аляски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021271" y="685800"/>
            <a:ext cx="5025258" cy="38862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4725144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Alaska is situated in the northwest of America</a:t>
            </a:r>
            <a:r>
              <a:rPr lang="en-US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b="1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32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Winters are cold with lots of snow.</a:t>
            </a:r>
            <a:r>
              <a:rPr lang="en-US" sz="2800" b="1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lang="en-US" sz="2800" b="1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he average winter temperature in January </a:t>
            </a:r>
            <a:r>
              <a:rPr lang="en-US" sz="2800" b="1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varies from </a:t>
            </a:r>
            <a:r>
              <a:rPr lang="en-US" sz="2800" b="1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-12 ° C to -5 ° C</a:t>
            </a:r>
            <a:r>
              <a:rPr 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Winds are strong.</a:t>
            </a:r>
            <a:endParaRPr lang="ru-RU" dirty="0"/>
          </a:p>
        </p:txBody>
      </p:sp>
      <p:pic>
        <p:nvPicPr>
          <p:cNvPr id="3074" name="Picture 2" descr="C:\Users\hp\Documents\Фото города Аляс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680" y="685800"/>
            <a:ext cx="580644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861048"/>
            <a:ext cx="7467600" cy="2218258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Summers are cool </a:t>
            </a:r>
            <a:r>
              <a:rPr lang="en-US" sz="3200" b="1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with lots of rain. The average temperature in July </a:t>
            </a:r>
            <a:r>
              <a:rPr lang="en-US" sz="3200" b="1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varies from </a:t>
            </a:r>
            <a:r>
              <a:rPr lang="en-US" sz="3200" b="1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° C to 18 ° C (sometimes 27</a:t>
            </a:r>
            <a:r>
              <a:rPr lang="en-US" sz="3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° C</a:t>
            </a:r>
            <a:r>
              <a:rPr lang="en-US" sz="3200" b="1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). Light wind blows in summer</a:t>
            </a:r>
            <a:r>
              <a:rPr lang="en-US" sz="3200" b="1" cap="none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098" name="Picture 2" descr="C:\Users\hp\Documents\вывеска Аляс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476672"/>
            <a:ext cx="6554906" cy="368385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lothes</a:t>
            </a:r>
            <a:endParaRPr lang="ru-RU" sz="5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5150" y="1485900"/>
            <a:ext cx="2857500" cy="2286000"/>
          </a:xfrm>
          <a:prstGeom prst="rect">
            <a:avLst/>
          </a:prstGeom>
          <a:noFill/>
          <a:ln>
            <a:noFill/>
          </a:ln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Winter coat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Sweater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3600399" cy="388843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2"/>
            <a:ext cx="3384376" cy="4032448"/>
          </a:xfrm>
          <a:prstGeom prst="rect">
            <a:avLst/>
          </a:prstGeom>
          <a:noFill/>
          <a:ln>
            <a:noFill/>
          </a:ln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128</TotalTime>
  <Words>95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Урок английского языка 5 класс Тема урока:    «Климат Аляски. Погода. Выбор одежды»</vt:lpstr>
      <vt:lpstr>Презентация PowerPoint</vt:lpstr>
      <vt:lpstr> prepositions of time</vt:lpstr>
      <vt:lpstr>Презентация PowerPoint</vt:lpstr>
      <vt:lpstr>   АLASKA</vt:lpstr>
      <vt:lpstr>  Winters are cold with lots of snow.  The average winter temperature in January varies from -12 ° C to -5 ° C. Winds are strong.</vt:lpstr>
      <vt:lpstr>Summers are cool with lots of rain. The average temperature in July varies from 10 ° C to 18 ° C (sometimes 27 ° C ). Light wind blows in summer.</vt:lpstr>
      <vt:lpstr>        Сlothes</vt:lpstr>
      <vt:lpstr>Winter coat        Sweater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сергеев</cp:lastModifiedBy>
  <cp:revision>19</cp:revision>
  <dcterms:created xsi:type="dcterms:W3CDTF">2021-02-22T18:18:36Z</dcterms:created>
  <dcterms:modified xsi:type="dcterms:W3CDTF">2023-11-25T17:37:09Z</dcterms:modified>
</cp:coreProperties>
</file>