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82"/>
            <a:ext cx="9144000" cy="6825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18994"/>
            <a:ext cx="2160240" cy="144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83768" y="41899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27" y="1340768"/>
            <a:ext cx="2145841" cy="1429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2856" y="1374243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5" y="2997277"/>
            <a:ext cx="2088234" cy="1454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3060969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378881"/>
            <a:ext cx="2094928" cy="14288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28927" y="240072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64" y="5301208"/>
            <a:ext cx="2099323" cy="1396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9605" y="529018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564" y="3933056"/>
            <a:ext cx="2202869" cy="144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27540" y="393305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6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728" y="5373216"/>
            <a:ext cx="2160000" cy="1441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055767" y="638132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984" y="3815498"/>
            <a:ext cx="2112785" cy="13986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21542" y="3812421"/>
            <a:ext cx="352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8</a:t>
            </a:r>
            <a:endParaRPr lang="ru-RU" b="1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842" y="5357459"/>
            <a:ext cx="2188906" cy="14733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655375"/>
              </p:ext>
            </p:extLst>
          </p:nvPr>
        </p:nvGraphicFramePr>
        <p:xfrm>
          <a:off x="3360160" y="478368"/>
          <a:ext cx="5448300" cy="3157934"/>
        </p:xfrm>
        <a:graphic>
          <a:graphicData uri="http://schemas.openxmlformats.org/drawingml/2006/table">
            <a:tbl>
              <a:tblPr firstRow="1" firstCol="1" bandRow="1"/>
              <a:tblGrid>
                <a:gridCol w="209550"/>
                <a:gridCol w="209550"/>
                <a:gridCol w="209550"/>
                <a:gridCol w="209550"/>
                <a:gridCol w="209550"/>
                <a:gridCol w="209550"/>
                <a:gridCol w="209550"/>
                <a:gridCol w="209550"/>
                <a:gridCol w="209550"/>
                <a:gridCol w="209550"/>
                <a:gridCol w="209550"/>
                <a:gridCol w="209550"/>
                <a:gridCol w="209550"/>
                <a:gridCol w="209550"/>
                <a:gridCol w="209550"/>
                <a:gridCol w="209550"/>
                <a:gridCol w="209550"/>
                <a:gridCol w="209550"/>
                <a:gridCol w="209550"/>
                <a:gridCol w="209550"/>
                <a:gridCol w="209550"/>
                <a:gridCol w="209550"/>
                <a:gridCol w="209550"/>
                <a:gridCol w="209550"/>
                <a:gridCol w="209550"/>
                <a:gridCol w="209550"/>
              </a:tblGrid>
              <a:tr h="2242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/>
                          <a:ea typeface="Times New Roman"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/>
                          <a:ea typeface="Times New Roman"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/>
                          <a:ea typeface="Times New Roman"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/>
                          <a:ea typeface="Times New Roman"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/>
                          <a:ea typeface="Times New Roman"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/>
                          <a:ea typeface="Times New Roman"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/>
                          <a:ea typeface="Times New Roman"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051185" y="5373216"/>
            <a:ext cx="121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84203" y="28971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lgerian" pitchFamily="82" charset="0"/>
              </a:rPr>
              <a:t>Crossword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21326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82"/>
            <a:ext cx="9144000" cy="6825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544159"/>
              </p:ext>
            </p:extLst>
          </p:nvPr>
        </p:nvGraphicFramePr>
        <p:xfrm>
          <a:off x="3347864" y="476672"/>
          <a:ext cx="5448300" cy="3143250"/>
        </p:xfrm>
        <a:graphic>
          <a:graphicData uri="http://schemas.openxmlformats.org/drawingml/2006/table">
            <a:tbl>
              <a:tblPr firstRow="1" firstCol="1" bandRow="1"/>
              <a:tblGrid>
                <a:gridCol w="209550"/>
                <a:gridCol w="209550"/>
                <a:gridCol w="209550"/>
                <a:gridCol w="209550"/>
                <a:gridCol w="209550"/>
                <a:gridCol w="209550"/>
                <a:gridCol w="209550"/>
                <a:gridCol w="209550"/>
                <a:gridCol w="209550"/>
                <a:gridCol w="209550"/>
                <a:gridCol w="209550"/>
                <a:gridCol w="209550"/>
                <a:gridCol w="209550"/>
                <a:gridCol w="209550"/>
                <a:gridCol w="209550"/>
                <a:gridCol w="209550"/>
                <a:gridCol w="209550"/>
                <a:gridCol w="209550"/>
                <a:gridCol w="209550"/>
                <a:gridCol w="209550"/>
                <a:gridCol w="209550"/>
                <a:gridCol w="209550"/>
                <a:gridCol w="209550"/>
                <a:gridCol w="209550"/>
                <a:gridCol w="209550"/>
                <a:gridCol w="209550"/>
              </a:tblGrid>
              <a:tr h="209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/>
                          <a:ea typeface="Times New Roman"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/>
                          <a:ea typeface="Times New Roman"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c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o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s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m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o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p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o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l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i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t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a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n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v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/>
                          <a:ea typeface="Times New Roman"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e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b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r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h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i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s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t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o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r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i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c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n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o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r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/>
                          <a:ea typeface="Times New Roman"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d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m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o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s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u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w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h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s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d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/>
                          <a:ea typeface="Times New Roman"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c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a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p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i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t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a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l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/>
                          <a:ea typeface="Times New Roman"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n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e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w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n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r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d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/>
                          <a:ea typeface="Times New Roman"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m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a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r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k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e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t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i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y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a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l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18994"/>
            <a:ext cx="2160240" cy="144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83768" y="41899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27" y="1340768"/>
            <a:ext cx="2145841" cy="1429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2856" y="1374243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5" y="2997277"/>
            <a:ext cx="2088234" cy="1454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3060969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378881"/>
            <a:ext cx="2094928" cy="14288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28927" y="240072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48" y="5301208"/>
            <a:ext cx="2099323" cy="1396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6404" y="530120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564" y="3933056"/>
            <a:ext cx="2202869" cy="144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27540" y="393305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6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728" y="5373216"/>
            <a:ext cx="2160000" cy="1441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055767" y="638132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985" y="3815498"/>
            <a:ext cx="2112785" cy="13986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21542" y="3812421"/>
            <a:ext cx="352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8</a:t>
            </a:r>
            <a:endParaRPr lang="ru-RU" b="1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075" y="5341702"/>
            <a:ext cx="2188906" cy="14733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95936" y="537924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9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637" y="24536"/>
            <a:ext cx="1736725" cy="579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23741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96</Words>
  <Application>Microsoft Office PowerPoint</Application>
  <PresentationFormat>Экран (4:3)</PresentationFormat>
  <Paragraphs>799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2025-01-21T12:49:26Z</dcterms:created>
  <dcterms:modified xsi:type="dcterms:W3CDTF">2025-01-21T13:30:28Z</dcterms:modified>
</cp:coreProperties>
</file>