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9" autoAdjust="0"/>
    <p:restoredTop sz="94660"/>
  </p:normalViewPr>
  <p:slideViewPr>
    <p:cSldViewPr>
      <p:cViewPr varScale="1">
        <p:scale>
          <a:sx n="87" d="100"/>
          <a:sy n="87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DFE9-6E0B-4D92-9D59-52C5F6C37115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C6C1-8154-40D6-B516-CC476CF8B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DFE9-6E0B-4D92-9D59-52C5F6C37115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C6C1-8154-40D6-B516-CC476CF8B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DFE9-6E0B-4D92-9D59-52C5F6C37115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C6C1-8154-40D6-B516-CC476CF8B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DFE9-6E0B-4D92-9D59-52C5F6C37115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C6C1-8154-40D6-B516-CC476CF8B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DFE9-6E0B-4D92-9D59-52C5F6C37115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C6C1-8154-40D6-B516-CC476CF8B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DFE9-6E0B-4D92-9D59-52C5F6C37115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C6C1-8154-40D6-B516-CC476CF8B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DFE9-6E0B-4D92-9D59-52C5F6C37115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C6C1-8154-40D6-B516-CC476CF8B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DFE9-6E0B-4D92-9D59-52C5F6C37115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C6C1-8154-40D6-B516-CC476CF8B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DFE9-6E0B-4D92-9D59-52C5F6C37115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C6C1-8154-40D6-B516-CC476CF8B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DFE9-6E0B-4D92-9D59-52C5F6C37115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C6C1-8154-40D6-B516-CC476CF8B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DFE9-6E0B-4D92-9D59-52C5F6C37115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C6C1-8154-40D6-B516-CC476CF8B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DDFE9-6E0B-4D92-9D59-52C5F6C37115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4C6C1-8154-40D6-B516-CC476CF8BF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Phrasal verb “to check” </a:t>
            </a:r>
            <a:br>
              <a:rPr lang="en-US" dirty="0" smtClean="0"/>
            </a:br>
            <a:r>
              <a:rPr lang="en-US" dirty="0" smtClean="0"/>
              <a:t>Module </a:t>
            </a:r>
            <a:r>
              <a:rPr lang="en-US" dirty="0" smtClean="0"/>
              <a:t>8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Form </a:t>
            </a:r>
            <a:r>
              <a:rPr lang="en-US" smtClean="0"/>
              <a:t>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time do we have </a:t>
            </a:r>
            <a:br>
              <a:rPr lang="en-US" dirty="0" smtClean="0"/>
            </a:br>
            <a:r>
              <a:rPr lang="en-US" dirty="0" smtClean="0"/>
              <a:t>to check     …      of the hotel?</a:t>
            </a:r>
            <a:endParaRPr lang="ru-RU" dirty="0"/>
          </a:p>
        </p:txBody>
      </p:sp>
      <p:pic>
        <p:nvPicPr>
          <p:cNvPr id="5" name="Содержимое 4" descr="iStock-6268531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sp>
        <p:nvSpPr>
          <p:cNvPr id="4" name="TextBox 3"/>
          <p:cNvSpPr txBox="1"/>
          <p:nvPr/>
        </p:nvSpPr>
        <p:spPr>
          <a:xfrm>
            <a:off x="3563888" y="836712"/>
            <a:ext cx="102303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haroni" pitchFamily="2" charset="-79"/>
                <a:cs typeface="Aharoni" pitchFamily="2" charset="-79"/>
              </a:rPr>
              <a:t>o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ut </a:t>
            </a:r>
            <a:endParaRPr lang="ru-RU" sz="3600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I’ve checked    …    everything on the list so we can finish shopping now.</a:t>
            </a:r>
            <a:endParaRPr lang="ru-RU" dirty="0"/>
          </a:p>
        </p:txBody>
      </p:sp>
      <p:pic>
        <p:nvPicPr>
          <p:cNvPr id="5" name="Содержимое 4" descr="iStock-6268531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885" y="1600200"/>
            <a:ext cx="6352228" cy="4525963"/>
          </a:xfrm>
        </p:spPr>
      </p:pic>
      <p:sp>
        <p:nvSpPr>
          <p:cNvPr id="4" name="TextBox 3"/>
          <p:cNvSpPr txBox="1"/>
          <p:nvPr/>
        </p:nvSpPr>
        <p:spPr>
          <a:xfrm>
            <a:off x="3643306" y="285728"/>
            <a:ext cx="79060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off</a:t>
            </a:r>
            <a:endParaRPr lang="ru-RU" sz="3600" dirty="0">
              <a:cs typeface="Aharoni" pitchFamily="2" charset="-79"/>
            </a:endParaRPr>
          </a:p>
        </p:txBody>
      </p:sp>
      <p:pic>
        <p:nvPicPr>
          <p:cNvPr id="6" name="Рисунок 5" descr="check-mark-png-bl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928802"/>
            <a:ext cx="783086" cy="723376"/>
          </a:xfrm>
          <a:prstGeom prst="rect">
            <a:avLst/>
          </a:prstGeom>
        </p:spPr>
      </p:pic>
      <p:pic>
        <p:nvPicPr>
          <p:cNvPr id="7" name="Рисунок 6" descr="check-mark-png-bl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500306"/>
            <a:ext cx="783086" cy="723376"/>
          </a:xfrm>
          <a:prstGeom prst="rect">
            <a:avLst/>
          </a:prstGeom>
        </p:spPr>
      </p:pic>
      <p:pic>
        <p:nvPicPr>
          <p:cNvPr id="8" name="Рисунок 7" descr="check-mark-png-bl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928934"/>
            <a:ext cx="783086" cy="723376"/>
          </a:xfrm>
          <a:prstGeom prst="rect">
            <a:avLst/>
          </a:prstGeom>
        </p:spPr>
      </p:pic>
      <p:pic>
        <p:nvPicPr>
          <p:cNvPr id="9" name="Рисунок 8" descr="check-mark-png-bl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429000"/>
            <a:ext cx="783086" cy="723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you check   …   the dinner and make sure it’s not burning?</a:t>
            </a:r>
            <a:endParaRPr lang="ru-RU" dirty="0"/>
          </a:p>
        </p:txBody>
      </p:sp>
      <p:pic>
        <p:nvPicPr>
          <p:cNvPr id="5" name="Содержимое 4" descr="iStock-6268531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952959"/>
            <a:ext cx="6788945" cy="3820445"/>
          </a:xfrm>
        </p:spPr>
      </p:pic>
      <p:sp>
        <p:nvSpPr>
          <p:cNvPr id="4" name="TextBox 3"/>
          <p:cNvSpPr txBox="1"/>
          <p:nvPr/>
        </p:nvSpPr>
        <p:spPr>
          <a:xfrm>
            <a:off x="4214810" y="214290"/>
            <a:ext cx="74090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on</a:t>
            </a:r>
            <a:endParaRPr lang="ru-RU" sz="3600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 checked  …    and went to wait in the departure lounge.</a:t>
            </a:r>
            <a:endParaRPr lang="ru-RU" dirty="0"/>
          </a:p>
        </p:txBody>
      </p:sp>
      <p:pic>
        <p:nvPicPr>
          <p:cNvPr id="5" name="Содержимое 4" descr="iStock-6268531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5158" y="1952959"/>
            <a:ext cx="5753682" cy="3820445"/>
          </a:xfrm>
        </p:spPr>
      </p:pic>
      <p:sp>
        <p:nvSpPr>
          <p:cNvPr id="4" name="TextBox 3"/>
          <p:cNvSpPr txBox="1"/>
          <p:nvPr/>
        </p:nvSpPr>
        <p:spPr>
          <a:xfrm>
            <a:off x="3643306" y="285728"/>
            <a:ext cx="58060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haroni" pitchFamily="2" charset="-79"/>
                <a:cs typeface="Aharoni" pitchFamily="2" charset="-79"/>
              </a:rPr>
              <a:t>i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n</a:t>
            </a:r>
            <a:endParaRPr lang="ru-RU" sz="3600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driver checked       …    the damage before getting back into his car.</a:t>
            </a:r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488831" cy="4855047"/>
          </a:xfrm>
        </p:spPr>
      </p:pic>
      <p:sp>
        <p:nvSpPr>
          <p:cNvPr id="4" name="TextBox 3"/>
          <p:cNvSpPr txBox="1"/>
          <p:nvPr/>
        </p:nvSpPr>
        <p:spPr>
          <a:xfrm>
            <a:off x="4788024" y="260648"/>
            <a:ext cx="118974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over</a:t>
            </a:r>
            <a:endParaRPr lang="ru-RU" sz="3600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70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Phrasal verb “to check”  Module 8</vt:lpstr>
      <vt:lpstr>What time do we have  to check     …      of the hotel?</vt:lpstr>
      <vt:lpstr>I’ve checked    …    everything on the list so we can finish shopping now.</vt:lpstr>
      <vt:lpstr>Can you check   …   the dinner and make sure it’s not burning?</vt:lpstr>
      <vt:lpstr>Sam checked  …    and went to wait in the departure lounge.</vt:lpstr>
      <vt:lpstr>The driver checked       …    the damage before getting back into his car.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Phrasal verb “to check”  Module 6</dc:title>
  <dc:creator>user</dc:creator>
  <cp:lastModifiedBy>USER</cp:lastModifiedBy>
  <cp:revision>7</cp:revision>
  <dcterms:created xsi:type="dcterms:W3CDTF">2021-03-03T05:12:36Z</dcterms:created>
  <dcterms:modified xsi:type="dcterms:W3CDTF">2025-01-26T15:12:31Z</dcterms:modified>
</cp:coreProperties>
</file>